
<file path=[Content_Types].xml><?xml version="1.0" encoding="utf-8"?>
<Types xmlns="http://schemas.openxmlformats.org/package/2006/content-types">
  <Default ContentType="image/x-emf" Extension="emf"/>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customXmlProperties+xml" PartName="/customXml/itemProps1.xml"/>
  <Override ContentType="application/vnd.openxmlformats-officedocument.customXmlProperties+xml" PartName="/customXml/itemProps2.xml"/>
  <Override ContentType="application/vnd.openxmlformats-officedocument.customXmlProperties+xml" PartName="/customXml/itemProps3.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openxmlformats-officedocument.presentationml.commentAuthors+xml" PartName="/ppt/commentAuthors.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16.xml"/>
  <Override ContentType="application/vnd.openxmlformats-officedocument.presentationml.slideLayout+xml" PartName="/ppt/slideLayouts/slideLayout17.xml"/>
  <Override ContentType="application/vnd.openxmlformats-officedocument.presentationml.slideLayout+xml" PartName="/ppt/slideLayouts/slideLayout18.xml"/>
  <Override ContentType="application/vnd.openxmlformats-officedocument.presentationml.slideLayout+xml" PartName="/ppt/slideLayouts/slideLayout19.xml"/>
  <Override ContentType="application/vnd.openxmlformats-officedocument.presentationml.slideLayout+xml" PartName="/ppt/slideLayouts/slideLayout20.xml"/>
  <Override ContentType="application/vnd.openxmlformats-officedocument.presentationml.slideLayout+xml" PartName="/ppt/slideLayouts/slideLayout21.xml"/>
  <Override ContentType="application/vnd.openxmlformats-officedocument.presentationml.slideLayout+xml" PartName="/ppt/slideLayouts/slideLayout22.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25.xml"/>
  <Override ContentType="application/vnd.openxmlformats-officedocument.presentationml.slideLayout+xml" PartName="/ppt/slideLayouts/slideLayout26.xml"/>
  <Override ContentType="application/vnd.openxmlformats-officedocument.presentationml.slideLayout+xml" PartName="/ppt/slideLayouts/slideLayout27.xml"/>
  <Override ContentType="application/vnd.openxmlformats-officedocument.presentationml.slideLayout+xml" PartName="/ppt/slideLayouts/slideLayout28.xml"/>
  <Override ContentType="application/vnd.openxmlformats-officedocument.presentationml.slideLayout+xml" PartName="/ppt/slideLayouts/slideLayout29.xml"/>
  <Override ContentType="application/vnd.openxmlformats-officedocument.presentationml.slideLayout+xml" PartName="/ppt/slideLayouts/slideLayout30.xml"/>
  <Override ContentType="application/vnd.openxmlformats-officedocument.presentationml.slideLayout+xml" PartName="/ppt/slideLayouts/slideLayout31.xml"/>
  <Override ContentType="application/vnd.openxmlformats-officedocument.presentationml.slideLayout+xml" PartName="/ppt/slideLayouts/slideLayout32.xml"/>
  <Override ContentType="application/vnd.openxmlformats-officedocument.presentationml.slideLayout+xml" PartName="/ppt/slideLayouts/slideLayout33.xml"/>
  <Override ContentType="application/vnd.openxmlformats-officedocument.presentationml.slideLayout+xml" PartName="/ppt/slideLayouts/slideLayout34.xml"/>
  <Override ContentType="application/vnd.openxmlformats-officedocument.presentationml.slideLayout+xml" PartName="/ppt/slideLayouts/slideLayout35.xml"/>
  <Override ContentType="application/vnd.openxmlformats-officedocument.presentationml.slideLayout+xml" PartName="/ppt/slideLayouts/slideLayout36.xml"/>
  <Override ContentType="application/vnd.openxmlformats-officedocument.presentationml.slideLayout+xml" PartName="/ppt/slideLayouts/slideLayout37.xml"/>
  <Override ContentType="application/vnd.openxmlformats-officedocument.presentationml.slideLayout+xml" PartName="/ppt/slideLayouts/slideLayout38.xml"/>
  <Override ContentType="application/vnd.openxmlformats-officedocument.presentationml.slideLayout+xml" PartName="/ppt/slideLayouts/slideLayout39.xml"/>
  <Override ContentType="application/vnd.openxmlformats-officedocument.presentationml.slideLayout+xml" PartName="/ppt/slideLayouts/slideLayout40.xml"/>
  <Override ContentType="application/vnd.openxmlformats-officedocument.presentationml.slideLayout+xml" PartName="/ppt/slideLayouts/slideLayout41.xml"/>
  <Override ContentType="application/vnd.openxmlformats-officedocument.presentationml.slideLayout+xml" PartName="/ppt/slideLayouts/slideLayout42.xml"/>
  <Override ContentType="application/vnd.openxmlformats-officedocument.presentationml.slideLayout+xml" PartName="/ppt/slideLayouts/slideLayout43.xml"/>
  <Override ContentType="application/vnd.openxmlformats-officedocument.presentationml.slideLayout+xml" PartName="/ppt/slideLayouts/slideLayout44.xml"/>
  <Override ContentType="application/vnd.openxmlformats-officedocument.presentationml.slideLayout+xml" PartName="/ppt/slideLayouts/slideLayout45.xml"/>
  <Override ContentType="application/vnd.openxmlformats-officedocument.presentationml.slideLayout+xml" PartName="/ppt/slideLayouts/slideLayout46.xml"/>
  <Override ContentType="application/vnd.openxmlformats-officedocument.presentationml.slideLayout+xml" PartName="/ppt/slideLayouts/slideLayout47.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50.xml"/>
  <Override ContentType="application/vnd.openxmlformats-officedocument.presentationml.slideLayout+xml" PartName="/ppt/slideLayouts/slideLayout51.xml"/>
  <Override ContentType="application/vnd.openxmlformats-officedocument.presentationml.slideLayout+xml" PartName="/ppt/slideLayouts/slideLayout52.xml"/>
  <Override ContentType="application/vnd.openxmlformats-officedocument.presentationml.slideLayout+xml" PartName="/ppt/slideLayouts/slideLayout53.xml"/>
  <Override ContentType="application/vnd.openxmlformats-officedocument.presentationml.slideLayout+xml" PartName="/ppt/slideLayouts/slideLayout54.xml"/>
  <Override ContentType="application/vnd.openxmlformats-officedocument.presentationml.slideLayout+xml" PartName="/ppt/slideLayouts/slideLayout55.xml"/>
  <Override ContentType="application/vnd.openxmlformats-officedocument.presentationml.slideLayout+xml" PartName="/ppt/slideLayouts/slideLayout56.xml"/>
  <Override ContentType="application/vnd.openxmlformats-officedocument.presentationml.slideMaster+xml" PartName="/ppt/slideMasters/slideMaster1.xml"/>
  <Override ContentType="application/vnd.openxmlformats-officedocument.presentationml.slideMaster+xml" PartName="/ppt/slideMasters/slideMaster2.xml"/>
  <Override ContentType="application/vnd.openxmlformats-officedocument.presentationml.slideMaster+xml" PartName="/ppt/slideMasters/slideMaster3.xml"/>
  <Override ContentType="application/vnd.openxmlformats-officedocument.presentationml.slideMaster+xml" PartName="/ppt/slideMasters/slideMaster4.xml"/>
  <Override ContentType="application/vnd.openxmlformats-officedocument.presentationml.slideMaster+xml" PartName="/ppt/slideMasters/slideMaster5.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6.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97" r:id="rId4"/>
    <p:sldMasterId id="2147483710" r:id="rId5"/>
    <p:sldMasterId id="2147483747" r:id="rId6"/>
    <p:sldMasterId id="2147483761" r:id="rId7"/>
    <p:sldMasterId id="2147483775" r:id="rId8"/>
  </p:sldMasterIdLst>
  <p:notesMasterIdLst>
    <p:notesMasterId r:id="rId27"/>
  </p:notesMasterIdLst>
  <p:sldIdLst>
    <p:sldId id="303" r:id="rId9"/>
    <p:sldId id="322" r:id="rId10"/>
    <p:sldId id="305" r:id="rId11"/>
    <p:sldId id="317" r:id="rId12"/>
    <p:sldId id="306" r:id="rId13"/>
    <p:sldId id="323" r:id="rId14"/>
    <p:sldId id="298" r:id="rId15"/>
    <p:sldId id="296" r:id="rId16"/>
    <p:sldId id="297" r:id="rId17"/>
    <p:sldId id="326" r:id="rId18"/>
    <p:sldId id="324" r:id="rId19"/>
    <p:sldId id="328" r:id="rId20"/>
    <p:sldId id="287" r:id="rId21"/>
    <p:sldId id="314" r:id="rId22"/>
    <p:sldId id="321" r:id="rId23"/>
    <p:sldId id="319" r:id="rId24"/>
    <p:sldId id="315" r:id="rId25"/>
    <p:sldId id="293" r:id="rId26"/>
  </p:sldIdLst>
  <p:sldSz cx="12192000" cy="6858000"/>
  <p:notesSz cx="7102475" cy="10234613"/>
  <p:defaultTextStyle>
    <a:defPPr>
      <a:defRPr lang="en-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uusisto Anne Maritta" initials="KAM" lastIdx="1" clrIdx="0">
    <p:extLst>
      <p:ext uri="{19B8F6BF-5375-455C-9EA6-DF929625EA0E}">
        <p15:presenceInfo xmlns:p15="http://schemas.microsoft.com/office/powerpoint/2012/main" userId="S-1-5-21-2048549070-847380531-681445708-2305" providerId="AD"/>
      </p:ext>
    </p:extLst>
  </p:cmAuthor>
  <p:cmAuthor id="2" name="Niemi Mari Tiina Helena" initials="NMTH" lastIdx="1" clrIdx="1">
    <p:extLst>
      <p:ext uri="{19B8F6BF-5375-455C-9EA6-DF929625EA0E}">
        <p15:presenceInfo xmlns:p15="http://schemas.microsoft.com/office/powerpoint/2012/main" userId="S-1-5-21-2048549070-847380531-681445708-1507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0A2B"/>
    <a:srgbClr val="1F401A"/>
    <a:srgbClr val="69050A"/>
    <a:srgbClr val="120D4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115" autoAdjust="0"/>
    <p:restoredTop sz="96327"/>
  </p:normalViewPr>
  <p:slideViewPr>
    <p:cSldViewPr snapToGrid="0" snapToObjects="1">
      <p:cViewPr varScale="1">
        <p:scale>
          <a:sx n="111" d="100"/>
          <a:sy n="111" d="100"/>
        </p:scale>
        <p:origin x="300" y="96"/>
      </p:cViewPr>
      <p:guideLst/>
    </p:cSldViewPr>
  </p:slideViewPr>
  <p:notesTextViewPr>
    <p:cViewPr>
      <p:scale>
        <a:sx n="1" d="1"/>
        <a:sy n="1" d="1"/>
      </p:scale>
      <p:origin x="0" y="0"/>
    </p:cViewPr>
  </p:notesTextViewPr>
  <p:gridSpacing cx="72008" cy="72008"/>
</p:viewPr>
</file>

<file path=ppt/_rels/presentation.xml.rels><?xml version="1.0" encoding="UTF-8" standalone="yes"?><Relationships xmlns="http://schemas.openxmlformats.org/package/2006/relationships"><Relationship Id="rId1" Target="../customXml/item1.xml" Type="http://schemas.openxmlformats.org/officeDocument/2006/relationships/customXml"/><Relationship Id="rId10" Target="slides/slide2.xml" Type="http://schemas.openxmlformats.org/officeDocument/2006/relationships/slide"/><Relationship Id="rId11" Target="slides/slide3.xml" Type="http://schemas.openxmlformats.org/officeDocument/2006/relationships/slide"/><Relationship Id="rId12" Target="slides/slide4.xml" Type="http://schemas.openxmlformats.org/officeDocument/2006/relationships/slide"/><Relationship Id="rId13" Target="slides/slide5.xml" Type="http://schemas.openxmlformats.org/officeDocument/2006/relationships/slide"/><Relationship Id="rId14" Target="slides/slide6.xml" Type="http://schemas.openxmlformats.org/officeDocument/2006/relationships/slide"/><Relationship Id="rId15" Target="slides/slide7.xml" Type="http://schemas.openxmlformats.org/officeDocument/2006/relationships/slide"/><Relationship Id="rId16" Target="slides/slide8.xml" Type="http://schemas.openxmlformats.org/officeDocument/2006/relationships/slide"/><Relationship Id="rId17" Target="slides/slide9.xml" Type="http://schemas.openxmlformats.org/officeDocument/2006/relationships/slide"/><Relationship Id="rId18" Target="slides/slide10.xml" Type="http://schemas.openxmlformats.org/officeDocument/2006/relationships/slide"/><Relationship Id="rId19" Target="slides/slide11.xml" Type="http://schemas.openxmlformats.org/officeDocument/2006/relationships/slide"/><Relationship Id="rId2" Target="../customXml/item2.xml" Type="http://schemas.openxmlformats.org/officeDocument/2006/relationships/customXml"/><Relationship Id="rId20" Target="slides/slide12.xml" Type="http://schemas.openxmlformats.org/officeDocument/2006/relationships/slide"/><Relationship Id="rId21" Target="slides/slide13.xml" Type="http://schemas.openxmlformats.org/officeDocument/2006/relationships/slide"/><Relationship Id="rId22" Target="slides/slide14.xml" Type="http://schemas.openxmlformats.org/officeDocument/2006/relationships/slide"/><Relationship Id="rId23" Target="slides/slide15.xml" Type="http://schemas.openxmlformats.org/officeDocument/2006/relationships/slide"/><Relationship Id="rId24" Target="slides/slide16.xml" Type="http://schemas.openxmlformats.org/officeDocument/2006/relationships/slide"/><Relationship Id="rId25" Target="slides/slide17.xml" Type="http://schemas.openxmlformats.org/officeDocument/2006/relationships/slide"/><Relationship Id="rId26" Target="slides/slide18.xml" Type="http://schemas.openxmlformats.org/officeDocument/2006/relationships/slide"/><Relationship Id="rId27" Target="notesMasters/notesMaster1.xml" Type="http://schemas.openxmlformats.org/officeDocument/2006/relationships/notesMaster"/><Relationship Id="rId28" Target="commentAuthors.xml" Type="http://schemas.openxmlformats.org/officeDocument/2006/relationships/commentAuthors"/><Relationship Id="rId29" Target="presProps.xml" Type="http://schemas.openxmlformats.org/officeDocument/2006/relationships/presProps"/><Relationship Id="rId3" Target="../customXml/item3.xml" Type="http://schemas.openxmlformats.org/officeDocument/2006/relationships/customXml"/><Relationship Id="rId30" Target="viewProps.xml" Type="http://schemas.openxmlformats.org/officeDocument/2006/relationships/viewProps"/><Relationship Id="rId31" Target="theme/theme1.xml" Type="http://schemas.openxmlformats.org/officeDocument/2006/relationships/theme"/><Relationship Id="rId32" Target="tableStyles.xml" Type="http://schemas.openxmlformats.org/officeDocument/2006/relationships/tableStyles"/><Relationship Id="rId4" Target="slideMasters/slideMaster1.xml" Type="http://schemas.openxmlformats.org/officeDocument/2006/relationships/slideMaster"/><Relationship Id="rId5" Target="slideMasters/slideMaster2.xml" Type="http://schemas.openxmlformats.org/officeDocument/2006/relationships/slideMaster"/><Relationship Id="rId6" Target="slideMasters/slideMaster3.xml" Type="http://schemas.openxmlformats.org/officeDocument/2006/relationships/slideMaster"/><Relationship Id="rId7" Target="slideMasters/slideMaster4.xml" Type="http://schemas.openxmlformats.org/officeDocument/2006/relationships/slideMaster"/><Relationship Id="rId8" Target="slideMasters/slideMaster5.xml" Type="http://schemas.openxmlformats.org/officeDocument/2006/relationships/slideMaster"/><Relationship Id="rId9" Target="slides/slide1.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6.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513508"/>
          </a:xfrm>
          <a:prstGeom prst="rect">
            <a:avLst/>
          </a:prstGeom>
        </p:spPr>
        <p:txBody>
          <a:bodyPr vert="horz" lIns="94759" tIns="47380" rIns="94759" bIns="47380" rtlCol="0"/>
          <a:lstStyle>
            <a:lvl1pPr algn="l">
              <a:defRPr sz="1200"/>
            </a:lvl1pPr>
          </a:lstStyle>
          <a:p>
            <a:endParaRPr lang="en-FI"/>
          </a:p>
        </p:txBody>
      </p:sp>
      <p:sp>
        <p:nvSpPr>
          <p:cNvPr id="3" name="Date Placeholder 2"/>
          <p:cNvSpPr>
            <a:spLocks noGrp="1"/>
          </p:cNvSpPr>
          <p:nvPr>
            <p:ph type="dt" idx="1"/>
          </p:nvPr>
        </p:nvSpPr>
        <p:spPr>
          <a:xfrm>
            <a:off x="4023092" y="0"/>
            <a:ext cx="3077739" cy="513508"/>
          </a:xfrm>
          <a:prstGeom prst="rect">
            <a:avLst/>
          </a:prstGeom>
        </p:spPr>
        <p:txBody>
          <a:bodyPr vert="horz" lIns="94759" tIns="47380" rIns="94759" bIns="47380" rtlCol="0"/>
          <a:lstStyle>
            <a:lvl1pPr algn="r">
              <a:defRPr sz="1200"/>
            </a:lvl1pPr>
          </a:lstStyle>
          <a:p>
            <a:fld id="{7382FFBE-4DD2-A149-A073-D806CEDD1BE6}" type="datetimeFigureOut">
              <a:rPr lang="en-FI" smtClean="0"/>
              <a:t>04/29/2026</a:t>
            </a:fld>
            <a:endParaRPr lang="en-FI"/>
          </a:p>
        </p:txBody>
      </p:sp>
      <p:sp>
        <p:nvSpPr>
          <p:cNvPr id="4" name="Slide Image Placeholder 3"/>
          <p:cNvSpPr>
            <a:spLocks noGrp="1" noRot="1" noChangeAspect="1"/>
          </p:cNvSpPr>
          <p:nvPr>
            <p:ph type="sldImg" idx="2"/>
          </p:nvPr>
        </p:nvSpPr>
        <p:spPr>
          <a:xfrm>
            <a:off x="481013" y="1279525"/>
            <a:ext cx="6140450" cy="3454400"/>
          </a:xfrm>
          <a:prstGeom prst="rect">
            <a:avLst/>
          </a:prstGeom>
          <a:noFill/>
          <a:ln w="12700">
            <a:solidFill>
              <a:prstClr val="black"/>
            </a:solidFill>
          </a:ln>
        </p:spPr>
        <p:txBody>
          <a:bodyPr vert="horz" lIns="94759" tIns="47380" rIns="94759" bIns="47380" rtlCol="0" anchor="ctr"/>
          <a:lstStyle/>
          <a:p>
            <a:endParaRPr lang="en-FI"/>
          </a:p>
        </p:txBody>
      </p:sp>
      <p:sp>
        <p:nvSpPr>
          <p:cNvPr id="5" name="Notes Placeholder 4"/>
          <p:cNvSpPr>
            <a:spLocks noGrp="1"/>
          </p:cNvSpPr>
          <p:nvPr>
            <p:ph type="body" sz="quarter" idx="3"/>
          </p:nvPr>
        </p:nvSpPr>
        <p:spPr>
          <a:xfrm>
            <a:off x="710248" y="4925407"/>
            <a:ext cx="5681980" cy="4029879"/>
          </a:xfrm>
          <a:prstGeom prst="rect">
            <a:avLst/>
          </a:prstGeom>
        </p:spPr>
        <p:txBody>
          <a:bodyPr vert="horz" lIns="94759" tIns="47380" rIns="94759" bIns="4738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I"/>
          </a:p>
        </p:txBody>
      </p:sp>
      <p:sp>
        <p:nvSpPr>
          <p:cNvPr id="6" name="Footer Placeholder 5"/>
          <p:cNvSpPr>
            <a:spLocks noGrp="1"/>
          </p:cNvSpPr>
          <p:nvPr>
            <p:ph type="ftr" sz="quarter" idx="4"/>
          </p:nvPr>
        </p:nvSpPr>
        <p:spPr>
          <a:xfrm>
            <a:off x="0" y="9721107"/>
            <a:ext cx="3077739" cy="513507"/>
          </a:xfrm>
          <a:prstGeom prst="rect">
            <a:avLst/>
          </a:prstGeom>
        </p:spPr>
        <p:txBody>
          <a:bodyPr vert="horz" lIns="94759" tIns="47380" rIns="94759" bIns="47380" rtlCol="0" anchor="b"/>
          <a:lstStyle>
            <a:lvl1pPr algn="l">
              <a:defRPr sz="1200"/>
            </a:lvl1pPr>
          </a:lstStyle>
          <a:p>
            <a:endParaRPr lang="en-FI"/>
          </a:p>
        </p:txBody>
      </p:sp>
      <p:sp>
        <p:nvSpPr>
          <p:cNvPr id="7" name="Slide Number Placeholder 6"/>
          <p:cNvSpPr>
            <a:spLocks noGrp="1"/>
          </p:cNvSpPr>
          <p:nvPr>
            <p:ph type="sldNum" sz="quarter" idx="5"/>
          </p:nvPr>
        </p:nvSpPr>
        <p:spPr>
          <a:xfrm>
            <a:off x="4023092" y="9721107"/>
            <a:ext cx="3077739" cy="513507"/>
          </a:xfrm>
          <a:prstGeom prst="rect">
            <a:avLst/>
          </a:prstGeom>
        </p:spPr>
        <p:txBody>
          <a:bodyPr vert="horz" lIns="94759" tIns="47380" rIns="94759" bIns="47380" rtlCol="0" anchor="b"/>
          <a:lstStyle>
            <a:lvl1pPr algn="r">
              <a:defRPr sz="1200"/>
            </a:lvl1pPr>
          </a:lstStyle>
          <a:p>
            <a:fld id="{A103BC0E-6BF1-8F4B-9688-D5AF6B99325F}" type="slidenum">
              <a:rPr lang="en-FI" smtClean="0"/>
              <a:t>‹#›</a:t>
            </a:fld>
            <a:endParaRPr lang="en-FI"/>
          </a:p>
        </p:txBody>
      </p:sp>
    </p:spTree>
    <p:extLst>
      <p:ext uri="{BB962C8B-B14F-4D97-AF65-F5344CB8AC3E}">
        <p14:creationId xmlns:p14="http://schemas.microsoft.com/office/powerpoint/2010/main" val="37240370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1.png" Type="http://schemas.openxmlformats.org/officeDocument/2006/relationships/image"/></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 Id="rId3" Target="../media/image3.svg" Type="http://schemas.openxmlformats.org/officeDocument/2006/relationships/image"/></Relationships>
</file>

<file path=ppt/slideLayouts/_rels/slideLayout3.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2.png" Type="http://schemas.openxmlformats.org/officeDocument/2006/relationships/image"/><Relationship Id="rId3" Target="../media/image3.svg" Type="http://schemas.openxmlformats.org/officeDocument/2006/relationships/image"/></Relationships>
</file>

<file path=ppt/slideLayouts/_rels/slideLayout4.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4.png" Type="http://schemas.openxmlformats.org/officeDocument/2006/relationships/image"/><Relationship Id="rId3" Target="../media/image5.svg" Type="http://schemas.openxmlformats.org/officeDocument/2006/relationships/image"/></Relationships>
</file>

<file path=ppt/slideLayouts/_rels/slideLayout5.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2.png" Type="http://schemas.openxmlformats.org/officeDocument/2006/relationships/image"/><Relationship Id="rId3" Target="../media/image6.svg" Type="http://schemas.openxmlformats.org/officeDocument/2006/relationships/image"/></Relationships>
</file>

<file path=ppt/slideLayouts/_rels/slideLayout6.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2.png" Type="http://schemas.openxmlformats.org/officeDocument/2006/relationships/image"/><Relationship Id="rId3" Target="../media/image6.svg" Type="http://schemas.openxmlformats.org/officeDocument/2006/relationships/image"/></Relationships>
</file>

<file path=ppt/slideLayouts/_rels/slideLayout9.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2.png" Type="http://schemas.openxmlformats.org/officeDocument/2006/relationships/image"/><Relationship Id="rId3" Target="../media/image6.svg" Type="http://schemas.openxmlformats.org/officeDocument/2006/relationships/image"/></Relationships>
</file>

<file path=ppt/slideLayouts/_rels/slideLayout10.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2.png" Type="http://schemas.openxmlformats.org/officeDocument/2006/relationships/image"/><Relationship Id="rId3" Target="../media/image6.svg" Type="http://schemas.openxmlformats.org/officeDocument/2006/relationships/image"/></Relationships>
</file>

<file path=ppt/slideLayouts/_rels/slideLayout11.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2.png" Type="http://schemas.openxmlformats.org/officeDocument/2006/relationships/image"/><Relationship Id="rId3" Target="../media/image6.svg" Type="http://schemas.openxmlformats.org/officeDocument/2006/relationships/image"/></Relationships>
</file>

<file path=ppt/slideLayouts/_rels/slideLayout12.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7.png" Type="http://schemas.openxmlformats.org/officeDocument/2006/relationships/image"/><Relationship Id="rId3" Target="../media/image8.svg" Type="http://schemas.openxmlformats.org/officeDocument/2006/relationships/image"/></Relationships>
</file>

<file path=ppt/slideLayouts/_rels/slideLayout13.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9.png" Type="http://schemas.openxmlformats.org/officeDocument/2006/relationships/image"/><Relationship Id="rId3" Target="../media/image10.svg" Type="http://schemas.openxmlformats.org/officeDocument/2006/relationships/image"/></Relationships>
</file>

<file path=ppt/slideLayouts/_rels/slideLayout14.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11.png" Type="http://schemas.openxmlformats.org/officeDocument/2006/relationships/image"/><Relationship Id="rId3" Target="../media/image12.svg" Type="http://schemas.openxmlformats.org/officeDocument/2006/relationships/image"/></Relationships>
</file>

<file path=ppt/slideLayouts/_rels/slideLayout15.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13.png" Type="http://schemas.openxmlformats.org/officeDocument/2006/relationships/image"/><Relationship Id="rId3" Target="../media/image14.svg" Type="http://schemas.openxmlformats.org/officeDocument/2006/relationships/image"/></Relationships>
</file>

<file path=ppt/slideLayouts/_rels/slideLayout16.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11.png" Type="http://schemas.openxmlformats.org/officeDocument/2006/relationships/image"/><Relationship Id="rId3" Target="../media/image12.svg" Type="http://schemas.openxmlformats.org/officeDocument/2006/relationships/image"/></Relationships>
</file>

<file path=ppt/slideLayouts/_rels/slideLayout17.xml.rels><?xml version="1.0" encoding="UTF-8" standalone="yes"?><Relationships xmlns="http://schemas.openxmlformats.org/package/2006/relationships"><Relationship Id="rId1" Target="../slideMasters/slideMaster3.xml" Type="http://schemas.openxmlformats.org/officeDocument/2006/relationships/slideMaster"/></Relationships>
</file>

<file path=ppt/slideLayouts/_rels/slideLayout18.xml.rels><?xml version="1.0" encoding="UTF-8" standalone="yes"?><Relationships xmlns="http://schemas.openxmlformats.org/package/2006/relationships"><Relationship Id="rId1" Target="../slideMasters/slideMaster3.xml" Type="http://schemas.openxmlformats.org/officeDocument/2006/relationships/slideMaster"/></Relationships>
</file>

<file path=ppt/slideLayouts/_rels/slideLayout19.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11.png" Type="http://schemas.openxmlformats.org/officeDocument/2006/relationships/image"/><Relationship Id="rId3" Target="../media/image15.svg" Type="http://schemas.openxmlformats.org/officeDocument/2006/relationships/image"/></Relationships>
</file>

<file path=ppt/slideLayouts/_rels/slideLayout20.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11.png" Type="http://schemas.openxmlformats.org/officeDocument/2006/relationships/image"/><Relationship Id="rId3" Target="../media/image15.svg" Type="http://schemas.openxmlformats.org/officeDocument/2006/relationships/image"/></Relationships>
</file>

<file path=ppt/slideLayouts/_rels/slideLayout21.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11.png" Type="http://schemas.openxmlformats.org/officeDocument/2006/relationships/image"/><Relationship Id="rId3" Target="../media/image15.svg" Type="http://schemas.openxmlformats.org/officeDocument/2006/relationships/image"/></Relationships>
</file>

<file path=ppt/slideLayouts/_rels/slideLayout22.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7.png" Type="http://schemas.openxmlformats.org/officeDocument/2006/relationships/image"/><Relationship Id="rId3" Target="../media/image8.svg" Type="http://schemas.openxmlformats.org/officeDocument/2006/relationships/image"/></Relationships>
</file>

<file path=ppt/slideLayouts/_rels/slideLayout23.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7.png" Type="http://schemas.openxmlformats.org/officeDocument/2006/relationships/image"/><Relationship Id="rId3" Target="../media/image16.svg" Type="http://schemas.openxmlformats.org/officeDocument/2006/relationships/image"/></Relationships>
</file>

<file path=ppt/slideLayouts/_rels/slideLayout24.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7.png" Type="http://schemas.openxmlformats.org/officeDocument/2006/relationships/image"/><Relationship Id="rId3" Target="../media/image16.svg" Type="http://schemas.openxmlformats.org/officeDocument/2006/relationships/image"/></Relationships>
</file>

<file path=ppt/slideLayouts/_rels/slideLayout25.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11.png" Type="http://schemas.openxmlformats.org/officeDocument/2006/relationships/image"/><Relationship Id="rId3" Target="../media/image15.svg" Type="http://schemas.openxmlformats.org/officeDocument/2006/relationships/image"/></Relationships>
</file>

<file path=ppt/slideLayouts/_rels/slideLayout26.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7.png" Type="http://schemas.openxmlformats.org/officeDocument/2006/relationships/image"/><Relationship Id="rId3" Target="../media/image16.svg" Type="http://schemas.openxmlformats.org/officeDocument/2006/relationships/image"/></Relationships>
</file>

<file path=ppt/slideLayouts/_rels/slideLayout27.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2.png" Type="http://schemas.openxmlformats.org/officeDocument/2006/relationships/image"/><Relationship Id="rId3" Target="../media/image3.svg" Type="http://schemas.openxmlformats.org/officeDocument/2006/relationships/image"/></Relationships>
</file>

<file path=ppt/slideLayouts/_rels/slideLayout28.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4.png" Type="http://schemas.openxmlformats.org/officeDocument/2006/relationships/image"/><Relationship Id="rId3" Target="../media/image5.svg" Type="http://schemas.openxmlformats.org/officeDocument/2006/relationships/image"/></Relationships>
</file>

<file path=ppt/slideLayouts/_rels/slideLayout29.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17.png" Type="http://schemas.openxmlformats.org/officeDocument/2006/relationships/image"/><Relationship Id="rId3" Target="../media/image18.svg" Type="http://schemas.openxmlformats.org/officeDocument/2006/relationships/image"/></Relationships>
</file>

<file path=ppt/slideLayouts/_rels/slideLayout30.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19.png" Type="http://schemas.openxmlformats.org/officeDocument/2006/relationships/image"/><Relationship Id="rId3" Target="../media/image20.svg" Type="http://schemas.openxmlformats.org/officeDocument/2006/relationships/image"/></Relationships>
</file>

<file path=ppt/slideLayouts/_rels/slideLayout31.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17.png" Type="http://schemas.openxmlformats.org/officeDocument/2006/relationships/image"/><Relationship Id="rId3" Target="../media/image18.svg" Type="http://schemas.openxmlformats.org/officeDocument/2006/relationships/image"/></Relationships>
</file>

<file path=ppt/slideLayouts/_rels/slideLayout32.xml.rels><?xml version="1.0" encoding="UTF-8" standalone="yes"?><Relationships xmlns="http://schemas.openxmlformats.org/package/2006/relationships"><Relationship Id="rId1" Target="../slideMasters/slideMaster4.xml" Type="http://schemas.openxmlformats.org/officeDocument/2006/relationships/slideMaster"/></Relationships>
</file>

<file path=ppt/slideLayouts/_rels/slideLayout33.xml.rels><?xml version="1.0" encoding="UTF-8" standalone="yes"?><Relationships xmlns="http://schemas.openxmlformats.org/package/2006/relationships"><Relationship Id="rId1" Target="../slideMasters/slideMaster4.xml" Type="http://schemas.openxmlformats.org/officeDocument/2006/relationships/slideMaster"/></Relationships>
</file>

<file path=ppt/slideLayouts/_rels/slideLayout34.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17.png" Type="http://schemas.openxmlformats.org/officeDocument/2006/relationships/image"/><Relationship Id="rId3" Target="../media/image21.svg" Type="http://schemas.openxmlformats.org/officeDocument/2006/relationships/image"/></Relationships>
</file>

<file path=ppt/slideLayouts/_rels/slideLayout35.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17.png" Type="http://schemas.openxmlformats.org/officeDocument/2006/relationships/image"/><Relationship Id="rId3" Target="../media/image21.svg" Type="http://schemas.openxmlformats.org/officeDocument/2006/relationships/image"/></Relationships>
</file>

<file path=ppt/slideLayouts/_rels/slideLayout36.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17.png" Type="http://schemas.openxmlformats.org/officeDocument/2006/relationships/image"/><Relationship Id="rId3" Target="../media/image21.svg" Type="http://schemas.openxmlformats.org/officeDocument/2006/relationships/image"/></Relationships>
</file>

<file path=ppt/slideLayouts/_rels/slideLayout37.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2.png" Type="http://schemas.openxmlformats.org/officeDocument/2006/relationships/image"/><Relationship Id="rId3" Target="../media/image3.svg" Type="http://schemas.openxmlformats.org/officeDocument/2006/relationships/image"/></Relationships>
</file>

<file path=ppt/slideLayouts/_rels/slideLayout38.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2.png" Type="http://schemas.openxmlformats.org/officeDocument/2006/relationships/image"/><Relationship Id="rId3" Target="../media/image6.svg" Type="http://schemas.openxmlformats.org/officeDocument/2006/relationships/image"/></Relationships>
</file>

<file path=ppt/slideLayouts/_rels/slideLayout39.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2.png" Type="http://schemas.openxmlformats.org/officeDocument/2006/relationships/image"/><Relationship Id="rId3" Target="../media/image6.svg" Type="http://schemas.openxmlformats.org/officeDocument/2006/relationships/image"/></Relationships>
</file>

<file path=ppt/slideLayouts/_rels/slideLayout40.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17.png" Type="http://schemas.openxmlformats.org/officeDocument/2006/relationships/image"/><Relationship Id="rId3" Target="../media/image21.svg" Type="http://schemas.openxmlformats.org/officeDocument/2006/relationships/image"/></Relationships>
</file>

<file path=ppt/slideLayouts/_rels/slideLayout41.xml.rels><?xml version="1.0" encoding="UTF-8" standalone="yes"?><Relationships xmlns="http://schemas.openxmlformats.org/package/2006/relationships"><Relationship Id="rId1" Target="../slideMasters/slideMaster4.xml" Type="http://schemas.openxmlformats.org/officeDocument/2006/relationships/slideMaster"/><Relationship Id="rId2" Target="../media/image2.png" Type="http://schemas.openxmlformats.org/officeDocument/2006/relationships/image"/><Relationship Id="rId3" Target="../media/image6.svg" Type="http://schemas.openxmlformats.org/officeDocument/2006/relationships/image"/></Relationships>
</file>

<file path=ppt/slideLayouts/_rels/slideLayout42.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22.png" Type="http://schemas.openxmlformats.org/officeDocument/2006/relationships/image"/><Relationship Id="rId3" Target="../media/image23.svg" Type="http://schemas.openxmlformats.org/officeDocument/2006/relationships/image"/></Relationships>
</file>

<file path=ppt/slideLayouts/_rels/slideLayout43.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9.png" Type="http://schemas.openxmlformats.org/officeDocument/2006/relationships/image"/><Relationship Id="rId3" Target="../media/image10.svg" Type="http://schemas.openxmlformats.org/officeDocument/2006/relationships/image"/></Relationships>
</file>

<file path=ppt/slideLayouts/_rels/slideLayout44.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24.png" Type="http://schemas.openxmlformats.org/officeDocument/2006/relationships/image"/><Relationship Id="rId3" Target="../media/image25.svg" Type="http://schemas.openxmlformats.org/officeDocument/2006/relationships/image"/></Relationships>
</file>

<file path=ppt/slideLayouts/_rels/slideLayout45.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26.png" Type="http://schemas.openxmlformats.org/officeDocument/2006/relationships/image"/><Relationship Id="rId3" Target="../media/image27.svg" Type="http://schemas.openxmlformats.org/officeDocument/2006/relationships/image"/></Relationships>
</file>

<file path=ppt/slideLayouts/_rels/slideLayout46.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24.png" Type="http://schemas.openxmlformats.org/officeDocument/2006/relationships/image"/><Relationship Id="rId3" Target="../media/image25.svg" Type="http://schemas.openxmlformats.org/officeDocument/2006/relationships/image"/></Relationships>
</file>

<file path=ppt/slideLayouts/_rels/slideLayout47.xml.rels><?xml version="1.0" encoding="UTF-8" standalone="yes"?><Relationships xmlns="http://schemas.openxmlformats.org/package/2006/relationships"><Relationship Id="rId1" Target="../slideMasters/slideMaster5.xml" Type="http://schemas.openxmlformats.org/officeDocument/2006/relationships/slideMaster"/></Relationships>
</file>

<file path=ppt/slideLayouts/_rels/slideLayout48.xml.rels><?xml version="1.0" encoding="UTF-8" standalone="yes"?><Relationships xmlns="http://schemas.openxmlformats.org/package/2006/relationships"><Relationship Id="rId1" Target="../slideMasters/slideMaster5.xml" Type="http://schemas.openxmlformats.org/officeDocument/2006/relationships/slideMaster"/></Relationships>
</file>

<file path=ppt/slideLayouts/_rels/slideLayout49.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24.png" Type="http://schemas.openxmlformats.org/officeDocument/2006/relationships/image"/><Relationship Id="rId3" Target="../media/image28.svg" Type="http://schemas.openxmlformats.org/officeDocument/2006/relationships/image"/></Relationships>
</file>

<file path=ppt/slideLayouts/_rels/slideLayout50.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24.png" Type="http://schemas.openxmlformats.org/officeDocument/2006/relationships/image"/><Relationship Id="rId3" Target="../media/image28.svg" Type="http://schemas.openxmlformats.org/officeDocument/2006/relationships/image"/></Relationships>
</file>

<file path=ppt/slideLayouts/_rels/slideLayout51.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24.png" Type="http://schemas.openxmlformats.org/officeDocument/2006/relationships/image"/><Relationship Id="rId3" Target="../media/image28.svg" Type="http://schemas.openxmlformats.org/officeDocument/2006/relationships/image"/></Relationships>
</file>

<file path=ppt/slideLayouts/_rels/slideLayout52.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7.png" Type="http://schemas.openxmlformats.org/officeDocument/2006/relationships/image"/><Relationship Id="rId3" Target="../media/image8.svg" Type="http://schemas.openxmlformats.org/officeDocument/2006/relationships/image"/></Relationships>
</file>

<file path=ppt/slideLayouts/_rels/slideLayout53.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7.png" Type="http://schemas.openxmlformats.org/officeDocument/2006/relationships/image"/><Relationship Id="rId3" Target="../media/image16.svg" Type="http://schemas.openxmlformats.org/officeDocument/2006/relationships/image"/></Relationships>
</file>

<file path=ppt/slideLayouts/_rels/slideLayout54.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7.png" Type="http://schemas.openxmlformats.org/officeDocument/2006/relationships/image"/><Relationship Id="rId3" Target="../media/image16.svg" Type="http://schemas.openxmlformats.org/officeDocument/2006/relationships/image"/></Relationships>
</file>

<file path=ppt/slideLayouts/_rels/slideLayout55.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24.png" Type="http://schemas.openxmlformats.org/officeDocument/2006/relationships/image"/><Relationship Id="rId3" Target="../media/image28.svg" Type="http://schemas.openxmlformats.org/officeDocument/2006/relationships/image"/></Relationships>
</file>

<file path=ppt/slideLayouts/_rels/slideLayout56.xml.rels><?xml version="1.0" encoding="UTF-8" standalone="yes"?><Relationships xmlns="http://schemas.openxmlformats.org/package/2006/relationships"><Relationship Id="rId1" Target="../slideMasters/slideMaster5.xml" Type="http://schemas.openxmlformats.org/officeDocument/2006/relationships/slideMaster"/><Relationship Id="rId2" Target="../media/image7.png" Type="http://schemas.openxmlformats.org/officeDocument/2006/relationships/image"/><Relationship Id="rId3" Target="../media/image16.svg" Type="http://schemas.openxmlformats.org/officeDocument/2006/relationships/image"/></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ukautettu asettelu">
    <p:spTree>
      <p:nvGrpSpPr>
        <p:cNvPr id="1" name=""/>
        <p:cNvGrpSpPr/>
        <p:nvPr/>
      </p:nvGrpSpPr>
      <p:grpSpPr>
        <a:xfrm>
          <a:off x="0" y="0"/>
          <a:ext cx="0" cy="0"/>
          <a:chOff x="0" y="0"/>
          <a:chExt cx="0" cy="0"/>
        </a:xfrm>
      </p:grpSpPr>
      <p:pic>
        <p:nvPicPr>
          <p:cNvPr id="7" name="Kuva 6" descr="Satakunnan hyvinvointialueen strategian 2023-2025 visualisointi.">
            <a:extLst>
              <a:ext uri="{FF2B5EF4-FFF2-40B4-BE49-F238E27FC236}">
                <a16:creationId xmlns:a16="http://schemas.microsoft.com/office/drawing/2014/main" id="{B8D71775-923F-8DF9-2EFA-1428CAB5C21C}"/>
              </a:ext>
            </a:extLst>
          </p:cNvPr>
          <p:cNvPicPr>
            <a:picLocks noChangeAspect="1"/>
          </p:cNvPicPr>
          <p:nvPr userDrawn="1"/>
        </p:nvPicPr>
        <p:blipFill>
          <a:blip r:embed="rId2"/>
          <a:stretch>
            <a:fillRect/>
          </a:stretch>
        </p:blipFill>
        <p:spPr>
          <a:xfrm>
            <a:off x="1185" y="0"/>
            <a:ext cx="12190815" cy="6858000"/>
          </a:xfrm>
          <a:prstGeom prst="rect">
            <a:avLst/>
          </a:prstGeom>
        </p:spPr>
      </p:pic>
    </p:spTree>
    <p:extLst>
      <p:ext uri="{BB962C8B-B14F-4D97-AF65-F5344CB8AC3E}">
        <p14:creationId xmlns:p14="http://schemas.microsoft.com/office/powerpoint/2010/main" val="3594876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A">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8E4588D-02B6-7B48-80C5-7290C084341A}"/>
              </a:ext>
            </a:extLst>
          </p:cNvPr>
          <p:cNvSpPr>
            <a:spLocks noGrp="1"/>
          </p:cNvSpPr>
          <p:nvPr>
            <p:ph type="dt" sz="half" idx="10"/>
          </p:nvPr>
        </p:nvSpPr>
        <p:spPr/>
        <p:txBody>
          <a:bodyPr/>
          <a:lstStyle/>
          <a:p>
            <a:fld id="{BB672217-B7D6-4B49-810A-41E0208FC399}" type="datetime1">
              <a:rPr lang="fi-FI" smtClean="0"/>
              <a:t>29.4.2026</a:t>
            </a:fld>
            <a:endParaRPr lang="fi-FI"/>
          </a:p>
        </p:txBody>
      </p:sp>
      <p:sp>
        <p:nvSpPr>
          <p:cNvPr id="4" name="Title 3">
            <a:extLst>
              <a:ext uri="{FF2B5EF4-FFF2-40B4-BE49-F238E27FC236}">
                <a16:creationId xmlns:a16="http://schemas.microsoft.com/office/drawing/2014/main" id="{990D1BEB-5C05-2040-99D3-AC167E20F51B}"/>
              </a:ext>
            </a:extLst>
          </p:cNvPr>
          <p:cNvSpPr>
            <a:spLocks noGrp="1"/>
          </p:cNvSpPr>
          <p:nvPr>
            <p:ph type="title" hasCustomPrompt="1"/>
          </p:nvPr>
        </p:nvSpPr>
        <p:spPr>
          <a:xfrm>
            <a:off x="838200" y="365125"/>
            <a:ext cx="10083325" cy="1325563"/>
          </a:xfrm>
        </p:spPr>
        <p:txBody>
          <a:bodyPr/>
          <a:lstStyle>
            <a:lvl1pPr>
              <a:defRPr/>
            </a:lvl1pPr>
          </a:lstStyle>
          <a:p>
            <a:r>
              <a:rPr lang="fi-FI" dirty="0"/>
              <a:t>Strategian kooste</a:t>
            </a:r>
          </a:p>
        </p:txBody>
      </p:sp>
      <p:sp>
        <p:nvSpPr>
          <p:cNvPr id="5" name="Footer Placeholder 1">
            <a:extLst>
              <a:ext uri="{FF2B5EF4-FFF2-40B4-BE49-F238E27FC236}">
                <a16:creationId xmlns:a16="http://schemas.microsoft.com/office/drawing/2014/main" id="{8DE69C5E-82EF-A648-A11F-D9E1E9EFECBD}"/>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Slide Number Placeholder 8">
            <a:extLst>
              <a:ext uri="{FF2B5EF4-FFF2-40B4-BE49-F238E27FC236}">
                <a16:creationId xmlns:a16="http://schemas.microsoft.com/office/drawing/2014/main" id="{C41B89B9-4C34-5945-8DD2-025C2ACDCD3C}"/>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7" name="Graphic 6">
            <a:extLst>
              <a:ext uri="{FF2B5EF4-FFF2-40B4-BE49-F238E27FC236}">
                <a16:creationId xmlns:a16="http://schemas.microsoft.com/office/drawing/2014/main" id="{17C11409-FE29-B548-AE3B-9C849B9FE78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48700" y="360234"/>
            <a:ext cx="524855" cy="667672"/>
          </a:xfrm>
          <a:prstGeom prst="rect">
            <a:avLst/>
          </a:prstGeom>
        </p:spPr>
      </p:pic>
      <p:cxnSp>
        <p:nvCxnSpPr>
          <p:cNvPr id="17" name="Straight Connector 3">
            <a:extLst>
              <a:ext uri="{FF2B5EF4-FFF2-40B4-BE49-F238E27FC236}">
                <a16:creationId xmlns:a16="http://schemas.microsoft.com/office/drawing/2014/main" id="{092EDD5A-BDB1-44F9-B7CF-A4D76BB36A64}"/>
              </a:ext>
            </a:extLst>
          </p:cNvPr>
          <p:cNvCxnSpPr>
            <a:cxnSpLocks/>
          </p:cNvCxnSpPr>
          <p:nvPr userDrawn="1"/>
        </p:nvCxnSpPr>
        <p:spPr>
          <a:xfrm>
            <a:off x="3722879" y="1670368"/>
            <a:ext cx="1" cy="4469129"/>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Content Placeholder 1">
            <a:extLst>
              <a:ext uri="{FF2B5EF4-FFF2-40B4-BE49-F238E27FC236}">
                <a16:creationId xmlns:a16="http://schemas.microsoft.com/office/drawing/2014/main" id="{D39FC57E-4A8F-84DD-FD5E-08E846C81F41}"/>
              </a:ext>
            </a:extLst>
          </p:cNvPr>
          <p:cNvSpPr txBox="1">
            <a:spLocks/>
          </p:cNvSpPr>
          <p:nvPr userDrawn="1"/>
        </p:nvSpPr>
        <p:spPr>
          <a:xfrm>
            <a:off x="3870961" y="1907541"/>
            <a:ext cx="1894840" cy="4313872"/>
          </a:xfrm>
          <a:prstGeom prst="rect">
            <a:avLst/>
          </a:prstGeom>
        </p:spPr>
        <p:txBody>
          <a:bodyPr vert="horz" lIns="72000" tIns="36000" rIns="72000" bIns="36000" numCol="1" spcCol="540000" rtlCol="0">
            <a:normAutofit lnSpcReduction="10000"/>
          </a:bodyPr>
          <a:lst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Poppins" pitchFamily="2"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Poppins" pitchFamily="2"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Poppins" pitchFamily="2"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600"/>
              </a:spcBef>
              <a:spcAft>
                <a:spcPts val="1000"/>
              </a:spcAft>
              <a:buNone/>
            </a:pPr>
            <a:r>
              <a:rPr lang="fi-FI" sz="1200" b="1" dirty="0"/>
              <a:t>Palvelemme yhdenvertaisesti</a:t>
            </a:r>
          </a:p>
          <a:p>
            <a:pPr marL="182563" indent="-182563">
              <a:lnSpc>
                <a:spcPct val="120000"/>
              </a:lnSpc>
              <a:spcBef>
                <a:spcPts val="600"/>
              </a:spcBef>
              <a:spcAft>
                <a:spcPts val="1000"/>
              </a:spcAft>
              <a:buSzPct val="80000"/>
              <a:buFont typeface="+mj-lt"/>
              <a:buAutoNum type="arabicPeriod"/>
            </a:pPr>
            <a:r>
              <a:rPr lang="fi-FI" sz="1100" dirty="0"/>
              <a:t>Palvelumme ovat saatavilla yhdenvertaisesti, oikea-aikaisesti ja lähellä monin eri tavoin.</a:t>
            </a:r>
          </a:p>
          <a:p>
            <a:pPr marL="182563" indent="-182563">
              <a:lnSpc>
                <a:spcPct val="120000"/>
              </a:lnSpc>
              <a:spcBef>
                <a:spcPts val="600"/>
              </a:spcBef>
              <a:spcAft>
                <a:spcPts val="1000"/>
              </a:spcAft>
              <a:buSzPct val="80000"/>
              <a:buFont typeface="+mj-lt"/>
              <a:buAutoNum type="arabicPeriod"/>
            </a:pPr>
            <a:r>
              <a:rPr lang="fi-FI" sz="1100" dirty="0"/>
              <a:t>Vahvistamme ennaltaehkäiseviä  palveluja sekä monipuolisia lähipalveluja.</a:t>
            </a:r>
          </a:p>
          <a:p>
            <a:pPr marL="182563" indent="-182563">
              <a:lnSpc>
                <a:spcPct val="120000"/>
              </a:lnSpc>
              <a:spcBef>
                <a:spcPts val="600"/>
              </a:spcBef>
              <a:spcAft>
                <a:spcPts val="1000"/>
              </a:spcAft>
              <a:buSzPct val="80000"/>
              <a:buFont typeface="+mj-lt"/>
              <a:buAutoNum type="arabicPeriod"/>
            </a:pPr>
            <a:r>
              <a:rPr lang="fi-FI" sz="1100" dirty="0"/>
              <a:t>Tuotamme hyvinvointia, palveluita ja turvallisuutta kaikille asukkaille ja järjestämme palvelut tehokkaasti ja turvallisesti.</a:t>
            </a:r>
          </a:p>
        </p:txBody>
      </p:sp>
      <p:cxnSp>
        <p:nvCxnSpPr>
          <p:cNvPr id="19" name="Straight Connector 11">
            <a:extLst>
              <a:ext uri="{FF2B5EF4-FFF2-40B4-BE49-F238E27FC236}">
                <a16:creationId xmlns:a16="http://schemas.microsoft.com/office/drawing/2014/main" id="{4EEFF24C-D9CF-5D87-BC96-3180534E8E36}"/>
              </a:ext>
            </a:extLst>
          </p:cNvPr>
          <p:cNvCxnSpPr>
            <a:cxnSpLocks/>
          </p:cNvCxnSpPr>
          <p:nvPr userDrawn="1"/>
        </p:nvCxnSpPr>
        <p:spPr>
          <a:xfrm>
            <a:off x="5842222" y="1670368"/>
            <a:ext cx="1" cy="4469129"/>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 name="Content Placeholder 1">
            <a:extLst>
              <a:ext uri="{FF2B5EF4-FFF2-40B4-BE49-F238E27FC236}">
                <a16:creationId xmlns:a16="http://schemas.microsoft.com/office/drawing/2014/main" id="{FB9E2437-2E47-4424-2D0B-E0528FE0DD7C}"/>
              </a:ext>
            </a:extLst>
          </p:cNvPr>
          <p:cNvSpPr txBox="1">
            <a:spLocks/>
          </p:cNvSpPr>
          <p:nvPr userDrawn="1"/>
        </p:nvSpPr>
        <p:spPr>
          <a:xfrm>
            <a:off x="5918644" y="1907541"/>
            <a:ext cx="1894840" cy="4313872"/>
          </a:xfrm>
          <a:prstGeom prst="rect">
            <a:avLst/>
          </a:prstGeom>
        </p:spPr>
        <p:txBody>
          <a:bodyPr vert="horz" lIns="72000" tIns="36000" rIns="72000" bIns="36000" numCol="1" spcCol="540000" rtlCol="0">
            <a:normAutofit fontScale="92500"/>
          </a:bodyPr>
          <a:lst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Poppins" pitchFamily="2"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Poppins" pitchFamily="2"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Poppins" pitchFamily="2"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600"/>
              </a:spcBef>
              <a:spcAft>
                <a:spcPts val="1000"/>
              </a:spcAft>
              <a:buNone/>
            </a:pPr>
            <a:r>
              <a:rPr lang="fi-FI" sz="1200" b="1" dirty="0"/>
              <a:t>Kohtaamme </a:t>
            </a:r>
            <a:br>
              <a:rPr lang="fi-FI" sz="1200" b="1" dirty="0"/>
            </a:br>
            <a:r>
              <a:rPr lang="fi-FI" sz="1200" b="1" dirty="0"/>
              <a:t>inhimillisesti</a:t>
            </a:r>
          </a:p>
          <a:p>
            <a:pPr>
              <a:lnSpc>
                <a:spcPct val="120000"/>
              </a:lnSpc>
              <a:spcBef>
                <a:spcPts val="600"/>
              </a:spcBef>
              <a:spcAft>
                <a:spcPts val="1000"/>
              </a:spcAft>
              <a:buSzPct val="80000"/>
              <a:buFont typeface="+mj-lt"/>
              <a:buAutoNum type="arabicPeriod" startAt="4"/>
            </a:pPr>
            <a:r>
              <a:rPr lang="fi-FI" sz="1100" dirty="0"/>
              <a:t>Järjestämme laadukkaat ja vaikuttavat palvelut, joissa asiakas on keskiössä.</a:t>
            </a:r>
          </a:p>
          <a:p>
            <a:pPr>
              <a:lnSpc>
                <a:spcPct val="120000"/>
              </a:lnSpc>
              <a:spcBef>
                <a:spcPts val="600"/>
              </a:spcBef>
              <a:spcAft>
                <a:spcPts val="1000"/>
              </a:spcAft>
              <a:buSzPct val="80000"/>
              <a:buFont typeface="+mj-lt"/>
              <a:buAutoNum type="arabicPeriod" startAt="4"/>
            </a:pPr>
            <a:r>
              <a:rPr lang="fi-FI" sz="1100" dirty="0"/>
              <a:t>Tuemme omaehtoista terveyden ja hyvinvoinnin parantamista sekä oman hoidon osallisuutta.</a:t>
            </a:r>
          </a:p>
          <a:p>
            <a:pPr>
              <a:lnSpc>
                <a:spcPct val="120000"/>
              </a:lnSpc>
              <a:spcBef>
                <a:spcPts val="600"/>
              </a:spcBef>
              <a:spcAft>
                <a:spcPts val="1000"/>
              </a:spcAft>
              <a:buSzPct val="80000"/>
              <a:buFont typeface="+mj-lt"/>
              <a:buAutoNum type="arabicPeriod" startAt="4"/>
            </a:pPr>
            <a:r>
              <a:rPr lang="fi-FI" sz="1100" dirty="0"/>
              <a:t>Järjestämme ja kehitämme palveluja tasapuolisesti erilaiset asiakasryhmät huomioiden yhteistyössä eri kuntien, yritysten ja järjestöjen kanssa</a:t>
            </a:r>
          </a:p>
        </p:txBody>
      </p:sp>
      <p:cxnSp>
        <p:nvCxnSpPr>
          <p:cNvPr id="21" name="Straight Connector 13">
            <a:extLst>
              <a:ext uri="{FF2B5EF4-FFF2-40B4-BE49-F238E27FC236}">
                <a16:creationId xmlns:a16="http://schemas.microsoft.com/office/drawing/2014/main" id="{246C2C8C-CA1F-0DE3-5B63-889E4470E167}"/>
              </a:ext>
            </a:extLst>
          </p:cNvPr>
          <p:cNvCxnSpPr>
            <a:cxnSpLocks/>
          </p:cNvCxnSpPr>
          <p:nvPr userDrawn="1"/>
        </p:nvCxnSpPr>
        <p:spPr>
          <a:xfrm>
            <a:off x="7889905" y="1670368"/>
            <a:ext cx="1" cy="4469129"/>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Content Placeholder 1">
            <a:extLst>
              <a:ext uri="{FF2B5EF4-FFF2-40B4-BE49-F238E27FC236}">
                <a16:creationId xmlns:a16="http://schemas.microsoft.com/office/drawing/2014/main" id="{AF1B9EFF-4B6F-DAEF-AE24-D86860258E2E}"/>
              </a:ext>
            </a:extLst>
          </p:cNvPr>
          <p:cNvSpPr txBox="1">
            <a:spLocks/>
          </p:cNvSpPr>
          <p:nvPr userDrawn="1"/>
        </p:nvSpPr>
        <p:spPr>
          <a:xfrm>
            <a:off x="7966327" y="1907541"/>
            <a:ext cx="1894840" cy="4313872"/>
          </a:xfrm>
          <a:prstGeom prst="rect">
            <a:avLst/>
          </a:prstGeom>
        </p:spPr>
        <p:txBody>
          <a:bodyPr vert="horz" lIns="72000" tIns="36000" rIns="72000" bIns="36000" numCol="1" spcCol="540000" rtlCol="0">
            <a:normAutofit/>
          </a:bodyPr>
          <a:lst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Poppins" pitchFamily="2"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Poppins" pitchFamily="2"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Poppins" pitchFamily="2"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600"/>
              </a:spcBef>
              <a:spcAft>
                <a:spcPts val="1000"/>
              </a:spcAft>
              <a:buNone/>
            </a:pPr>
            <a:r>
              <a:rPr lang="fi-FI" sz="1200" b="1" dirty="0"/>
              <a:t>Toimimme ammatillisesti</a:t>
            </a:r>
          </a:p>
          <a:p>
            <a:pPr>
              <a:lnSpc>
                <a:spcPct val="120000"/>
              </a:lnSpc>
              <a:spcBef>
                <a:spcPts val="600"/>
              </a:spcBef>
              <a:spcAft>
                <a:spcPts val="1000"/>
              </a:spcAft>
              <a:buSzPct val="80000"/>
              <a:buFont typeface="+mj-lt"/>
              <a:buAutoNum type="arabicPeriod" startAt="7"/>
            </a:pPr>
            <a:r>
              <a:rPr lang="fi-FI" sz="1100" dirty="0"/>
              <a:t>Tuotamme palveluita ammatillisesti, turvallisesti ja laadukkaasti.</a:t>
            </a:r>
          </a:p>
          <a:p>
            <a:pPr>
              <a:lnSpc>
                <a:spcPct val="120000"/>
              </a:lnSpc>
              <a:spcBef>
                <a:spcPts val="600"/>
              </a:spcBef>
              <a:spcAft>
                <a:spcPts val="1000"/>
              </a:spcAft>
              <a:buSzPct val="80000"/>
              <a:buFont typeface="+mj-lt"/>
              <a:buAutoNum type="arabicPeriod" startAt="7"/>
            </a:pPr>
            <a:r>
              <a:rPr lang="fi-FI" sz="1100" dirty="0"/>
              <a:t>Johtaminen tukee ja edesauttaa henkilöstön työhyvinvointia ja osaamisen kehittämistä sekä turvaa ammattitaitoisen työvoiman saantia.</a:t>
            </a:r>
          </a:p>
          <a:p>
            <a:pPr>
              <a:lnSpc>
                <a:spcPct val="120000"/>
              </a:lnSpc>
              <a:spcBef>
                <a:spcPts val="600"/>
              </a:spcBef>
              <a:spcAft>
                <a:spcPts val="1000"/>
              </a:spcAft>
              <a:buSzPct val="80000"/>
              <a:buFont typeface="+mj-lt"/>
              <a:buAutoNum type="arabicPeriod" startAt="7"/>
            </a:pPr>
            <a:r>
              <a:rPr lang="fi-FI" sz="1100" dirty="0"/>
              <a:t>Henkilöstö osallistuu ja kehittää vaikuttavaa toimintaa.</a:t>
            </a:r>
          </a:p>
        </p:txBody>
      </p:sp>
      <p:cxnSp>
        <p:nvCxnSpPr>
          <p:cNvPr id="23" name="Straight Connector 15">
            <a:extLst>
              <a:ext uri="{FF2B5EF4-FFF2-40B4-BE49-F238E27FC236}">
                <a16:creationId xmlns:a16="http://schemas.microsoft.com/office/drawing/2014/main" id="{6EFC15DE-6481-4C4E-D7C4-2C65E02F7083}"/>
              </a:ext>
            </a:extLst>
          </p:cNvPr>
          <p:cNvCxnSpPr>
            <a:cxnSpLocks/>
          </p:cNvCxnSpPr>
          <p:nvPr userDrawn="1"/>
        </p:nvCxnSpPr>
        <p:spPr>
          <a:xfrm>
            <a:off x="9937588" y="1670368"/>
            <a:ext cx="1" cy="4469129"/>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4" name="Content Placeholder 1">
            <a:extLst>
              <a:ext uri="{FF2B5EF4-FFF2-40B4-BE49-F238E27FC236}">
                <a16:creationId xmlns:a16="http://schemas.microsoft.com/office/drawing/2014/main" id="{29F4E23C-53E4-BA3A-AD5E-DC756A609984}"/>
              </a:ext>
            </a:extLst>
          </p:cNvPr>
          <p:cNvSpPr txBox="1">
            <a:spLocks/>
          </p:cNvSpPr>
          <p:nvPr userDrawn="1"/>
        </p:nvSpPr>
        <p:spPr>
          <a:xfrm>
            <a:off x="10014008" y="1907541"/>
            <a:ext cx="1894840" cy="4313872"/>
          </a:xfrm>
          <a:prstGeom prst="rect">
            <a:avLst/>
          </a:prstGeom>
        </p:spPr>
        <p:txBody>
          <a:bodyPr vert="horz" lIns="72000" tIns="36000" rIns="72000" bIns="36000" numCol="1" spcCol="540000" rtlCol="0">
            <a:normAutofit lnSpcReduction="10000"/>
          </a:bodyPr>
          <a:lst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Poppins" pitchFamily="2"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Poppins" pitchFamily="2"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Poppins" pitchFamily="2"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spcBef>
                <a:spcPts val="600"/>
              </a:spcBef>
              <a:spcAft>
                <a:spcPts val="1000"/>
              </a:spcAft>
              <a:buNone/>
            </a:pPr>
            <a:r>
              <a:rPr lang="fi-FI" sz="1200" b="1" dirty="0"/>
              <a:t>Uudistamme vastuullisesti</a:t>
            </a:r>
          </a:p>
          <a:p>
            <a:pPr>
              <a:lnSpc>
                <a:spcPct val="120000"/>
              </a:lnSpc>
              <a:spcBef>
                <a:spcPts val="600"/>
              </a:spcBef>
              <a:spcAft>
                <a:spcPts val="1000"/>
              </a:spcAft>
              <a:buSzPct val="80000"/>
              <a:buFont typeface="+mj-lt"/>
              <a:buAutoNum type="arabicPeriod" startAt="10"/>
            </a:pPr>
            <a:r>
              <a:rPr lang="fi-FI" sz="1100" dirty="0"/>
              <a:t>Uudistamme johtamis- ja toimintamalleja ja luomme yhteen sovitetun palvelujärjestelmän.</a:t>
            </a:r>
          </a:p>
          <a:p>
            <a:pPr>
              <a:lnSpc>
                <a:spcPct val="120000"/>
              </a:lnSpc>
              <a:spcBef>
                <a:spcPts val="600"/>
              </a:spcBef>
              <a:spcAft>
                <a:spcPts val="1000"/>
              </a:spcAft>
              <a:buSzPct val="80000"/>
              <a:buFont typeface="+mj-lt"/>
              <a:buAutoNum type="arabicPeriod" startAt="10"/>
            </a:pPr>
            <a:r>
              <a:rPr lang="fi-FI" sz="1100" dirty="0"/>
              <a:t>Palvelumme ovat taloudellisia sekä laadukkaita ja huolehdimme, että kustannuskehitys vastaa rahoitusta.</a:t>
            </a:r>
          </a:p>
          <a:p>
            <a:pPr>
              <a:lnSpc>
                <a:spcPct val="120000"/>
              </a:lnSpc>
              <a:spcBef>
                <a:spcPts val="600"/>
              </a:spcBef>
              <a:spcAft>
                <a:spcPts val="1000"/>
              </a:spcAft>
              <a:buSzPct val="80000"/>
              <a:buFont typeface="+mj-lt"/>
              <a:buAutoNum type="arabicPeriod" startAt="10"/>
            </a:pPr>
            <a:r>
              <a:rPr lang="fi-FI" sz="1100" dirty="0"/>
              <a:t>Tieto, tutkimus ja käytännön kokeilut ohjaavat kohti vaikuttavia toimintamalleja</a:t>
            </a:r>
          </a:p>
        </p:txBody>
      </p:sp>
      <p:sp>
        <p:nvSpPr>
          <p:cNvPr id="25" name="Tekstiruutu 24">
            <a:extLst>
              <a:ext uri="{FF2B5EF4-FFF2-40B4-BE49-F238E27FC236}">
                <a16:creationId xmlns:a16="http://schemas.microsoft.com/office/drawing/2014/main" id="{3C14837A-69FC-7F29-99F6-364C5881CB82}"/>
              </a:ext>
            </a:extLst>
          </p:cNvPr>
          <p:cNvSpPr txBox="1"/>
          <p:nvPr userDrawn="1"/>
        </p:nvSpPr>
        <p:spPr>
          <a:xfrm>
            <a:off x="838199" y="1863091"/>
            <a:ext cx="2650555" cy="3714158"/>
          </a:xfrm>
          <a:prstGeom prst="rect">
            <a:avLst/>
          </a:prstGeom>
          <a:noFill/>
        </p:spPr>
        <p:txBody>
          <a:bodyPr wrap="square" rtlCol="0">
            <a:spAutoFit/>
          </a:bodyPr>
          <a:lstStyle/>
          <a:p>
            <a:pPr marL="0" indent="0">
              <a:lnSpc>
                <a:spcPct val="140000"/>
              </a:lnSpc>
              <a:spcAft>
                <a:spcPts val="1200"/>
              </a:spcAft>
              <a:buNone/>
            </a:pPr>
            <a:r>
              <a:rPr lang="fi-FI" sz="1600" b="1" dirty="0">
                <a:solidFill>
                  <a:schemeClr val="accent2"/>
                </a:solidFill>
              </a:rPr>
              <a:t>Satavarmaa hyvinvointia, terveyttä ja turvallisuutta, lähellä ihmistä</a:t>
            </a:r>
          </a:p>
          <a:p>
            <a:pPr marL="0" indent="0">
              <a:lnSpc>
                <a:spcPct val="140000"/>
              </a:lnSpc>
              <a:spcAft>
                <a:spcPts val="1200"/>
              </a:spcAft>
              <a:buNone/>
            </a:pPr>
            <a:r>
              <a:rPr lang="fi-FI" sz="1600" b="1" dirty="0"/>
              <a:t>Arvot</a:t>
            </a:r>
          </a:p>
          <a:p>
            <a:pPr marL="285750" indent="-285750">
              <a:lnSpc>
                <a:spcPct val="140000"/>
              </a:lnSpc>
              <a:spcAft>
                <a:spcPts val="1200"/>
              </a:spcAft>
              <a:buFont typeface="Arial" panose="020B0604020202020204" pitchFamily="34" charset="0"/>
              <a:buChar char="•"/>
            </a:pPr>
            <a:r>
              <a:rPr lang="fi-FI" sz="1400" dirty="0"/>
              <a:t>Palvelemme yhdenvertaisesti</a:t>
            </a:r>
          </a:p>
          <a:p>
            <a:pPr marL="285750" indent="-285750">
              <a:lnSpc>
                <a:spcPct val="140000"/>
              </a:lnSpc>
              <a:spcAft>
                <a:spcPts val="1200"/>
              </a:spcAft>
              <a:buFont typeface="Arial" panose="020B0604020202020204" pitchFamily="34" charset="0"/>
              <a:buChar char="•"/>
            </a:pPr>
            <a:r>
              <a:rPr lang="fi-FI" sz="1400" dirty="0"/>
              <a:t>Kohtaamme inhimillisesti</a:t>
            </a:r>
          </a:p>
          <a:p>
            <a:pPr marL="285750" indent="-285750">
              <a:lnSpc>
                <a:spcPct val="140000"/>
              </a:lnSpc>
              <a:spcAft>
                <a:spcPts val="1200"/>
              </a:spcAft>
              <a:buFont typeface="Arial" panose="020B0604020202020204" pitchFamily="34" charset="0"/>
              <a:buChar char="•"/>
            </a:pPr>
            <a:r>
              <a:rPr lang="fi-FI" sz="1400" dirty="0"/>
              <a:t>Toimimme ammatillisesti</a:t>
            </a:r>
          </a:p>
          <a:p>
            <a:pPr marL="285750" indent="-285750">
              <a:lnSpc>
                <a:spcPct val="140000"/>
              </a:lnSpc>
              <a:spcAft>
                <a:spcPts val="1200"/>
              </a:spcAft>
              <a:buFont typeface="Arial" panose="020B0604020202020204" pitchFamily="34" charset="0"/>
              <a:buChar char="•"/>
            </a:pPr>
            <a:r>
              <a:rPr lang="fi-FI" sz="1400" dirty="0"/>
              <a:t>Uudistamme vastuullisesti</a:t>
            </a:r>
          </a:p>
        </p:txBody>
      </p:sp>
    </p:spTree>
    <p:extLst>
      <p:ext uri="{BB962C8B-B14F-4D97-AF65-F5344CB8AC3E}">
        <p14:creationId xmlns:p14="http://schemas.microsoft.com/office/powerpoint/2010/main" val="22506713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B1">
    <p:bg>
      <p:bgPr>
        <a:solidFill>
          <a:schemeClr val="bg1"/>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E400181E-5A6F-E848-BD86-D63E42BB71F7}"/>
              </a:ext>
            </a:extLst>
          </p:cNvPr>
          <p:cNvSpPr>
            <a:spLocks noGrp="1"/>
          </p:cNvSpPr>
          <p:nvPr>
            <p:ph type="dt" sz="half" idx="10"/>
          </p:nvPr>
        </p:nvSpPr>
        <p:spPr/>
        <p:txBody>
          <a:bodyPr/>
          <a:lstStyle/>
          <a:p>
            <a:fld id="{F891553E-76C5-41C2-ACBF-B30ACE07C758}" type="datetime1">
              <a:rPr lang="fi-FI" smtClean="0"/>
              <a:t>29.4.2026</a:t>
            </a:fld>
            <a:endParaRPr lang="fi-FI"/>
          </a:p>
        </p:txBody>
      </p:sp>
      <p:sp>
        <p:nvSpPr>
          <p:cNvPr id="6" name="Title 1">
            <a:extLst>
              <a:ext uri="{FF2B5EF4-FFF2-40B4-BE49-F238E27FC236}">
                <a16:creationId xmlns:a16="http://schemas.microsoft.com/office/drawing/2014/main" id="{6460BE6C-0F61-7B4C-951D-D3C16436D9D2}"/>
              </a:ext>
            </a:extLst>
          </p:cNvPr>
          <p:cNvSpPr>
            <a:spLocks noGrp="1"/>
          </p:cNvSpPr>
          <p:nvPr>
            <p:ph type="ctrTitle"/>
          </p:nvPr>
        </p:nvSpPr>
        <p:spPr>
          <a:xfrm>
            <a:off x="1205669" y="3911600"/>
            <a:ext cx="8633791" cy="1034683"/>
          </a:xfrm>
          <a:prstGeom prst="rect">
            <a:avLst/>
          </a:prstGeom>
        </p:spPr>
        <p:txBody>
          <a:bodyPr anchor="b">
            <a:normAutofit/>
          </a:bodyPr>
          <a:lstStyle>
            <a:lvl1pPr algn="l">
              <a:defRPr sz="3600" b="1">
                <a:solidFill>
                  <a:schemeClr val="tx1"/>
                </a:solidFill>
              </a:defRPr>
            </a:lvl1pPr>
          </a:lstStyle>
          <a:p>
            <a:r>
              <a:rPr lang="fi-FI"/>
              <a:t>Muokkaa ots. perustyyl. napsautt.</a:t>
            </a:r>
            <a:endParaRPr lang="fi-FI" dirty="0"/>
          </a:p>
        </p:txBody>
      </p:sp>
      <p:sp>
        <p:nvSpPr>
          <p:cNvPr id="7" name="Subtitle 2">
            <a:extLst>
              <a:ext uri="{FF2B5EF4-FFF2-40B4-BE49-F238E27FC236}">
                <a16:creationId xmlns:a16="http://schemas.microsoft.com/office/drawing/2014/main" id="{056DAF95-38C5-C346-AA7E-7B526D6845C3}"/>
              </a:ext>
            </a:extLst>
          </p:cNvPr>
          <p:cNvSpPr>
            <a:spLocks noGrp="1"/>
          </p:cNvSpPr>
          <p:nvPr>
            <p:ph type="subTitle" idx="1"/>
          </p:nvPr>
        </p:nvSpPr>
        <p:spPr>
          <a:xfrm>
            <a:off x="1205669" y="5064722"/>
            <a:ext cx="8633792" cy="671765"/>
          </a:xfrm>
        </p:spPr>
        <p:txBody>
          <a:bodyPr wrap="none" anchor="t">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a:t>Muokkaa alaotsikon perustyyliä napsautt.</a:t>
            </a:r>
            <a:endParaRPr lang="fi-FI" dirty="0"/>
          </a:p>
        </p:txBody>
      </p:sp>
      <p:pic>
        <p:nvPicPr>
          <p:cNvPr id="8" name="Graphic 7">
            <a:extLst>
              <a:ext uri="{FF2B5EF4-FFF2-40B4-BE49-F238E27FC236}">
                <a16:creationId xmlns:a16="http://schemas.microsoft.com/office/drawing/2014/main" id="{AD97D02B-68CE-F847-B0F8-FF0064C8DFF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86266" y="778312"/>
            <a:ext cx="2101315" cy="2673101"/>
          </a:xfrm>
          <a:prstGeom prst="rect">
            <a:avLst/>
          </a:prstGeom>
        </p:spPr>
      </p:pic>
      <p:sp>
        <p:nvSpPr>
          <p:cNvPr id="9" name="Slide Number Placeholder 8">
            <a:extLst>
              <a:ext uri="{FF2B5EF4-FFF2-40B4-BE49-F238E27FC236}">
                <a16:creationId xmlns:a16="http://schemas.microsoft.com/office/drawing/2014/main" id="{AC5C96A5-8941-A14C-9501-AF02433AEDB5}"/>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425235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B2">
    <p:bg>
      <p:bgPr>
        <a:solidFill>
          <a:schemeClr val="bg1"/>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E400181E-5A6F-E848-BD86-D63E42BB71F7}"/>
              </a:ext>
            </a:extLst>
          </p:cNvPr>
          <p:cNvSpPr>
            <a:spLocks noGrp="1"/>
          </p:cNvSpPr>
          <p:nvPr>
            <p:ph type="dt" sz="half" idx="10"/>
          </p:nvPr>
        </p:nvSpPr>
        <p:spPr/>
        <p:txBody>
          <a:bodyPr/>
          <a:lstStyle/>
          <a:p>
            <a:fld id="{8D299042-B202-474B-8745-76F5DD6DBBA8}" type="datetime1">
              <a:rPr lang="fi-FI" smtClean="0"/>
              <a:t>29.4.2026</a:t>
            </a:fld>
            <a:endParaRPr lang="fi-FI"/>
          </a:p>
        </p:txBody>
      </p:sp>
      <p:sp>
        <p:nvSpPr>
          <p:cNvPr id="6" name="Title 1">
            <a:extLst>
              <a:ext uri="{FF2B5EF4-FFF2-40B4-BE49-F238E27FC236}">
                <a16:creationId xmlns:a16="http://schemas.microsoft.com/office/drawing/2014/main" id="{685CB817-E7A0-DB47-88B9-AB588A3BEA56}"/>
              </a:ext>
            </a:extLst>
          </p:cNvPr>
          <p:cNvSpPr>
            <a:spLocks noGrp="1"/>
          </p:cNvSpPr>
          <p:nvPr>
            <p:ph type="ctrTitle"/>
          </p:nvPr>
        </p:nvSpPr>
        <p:spPr>
          <a:xfrm>
            <a:off x="1567678" y="2580830"/>
            <a:ext cx="8633791" cy="1592129"/>
          </a:xfrm>
          <a:prstGeom prst="rect">
            <a:avLst/>
          </a:prstGeom>
        </p:spPr>
        <p:txBody>
          <a:bodyPr anchor="b">
            <a:normAutofit/>
          </a:bodyPr>
          <a:lstStyle>
            <a:lvl1pPr algn="l">
              <a:defRPr sz="4600" b="1">
                <a:solidFill>
                  <a:schemeClr val="tx1"/>
                </a:solidFill>
              </a:defRPr>
            </a:lvl1pPr>
          </a:lstStyle>
          <a:p>
            <a:r>
              <a:rPr lang="fi-FI"/>
              <a:t>Muokkaa ots. perustyyl. napsautt.</a:t>
            </a:r>
            <a:endParaRPr lang="fi-FI" dirty="0"/>
          </a:p>
        </p:txBody>
      </p:sp>
      <p:sp>
        <p:nvSpPr>
          <p:cNvPr id="7" name="Subtitle 2">
            <a:extLst>
              <a:ext uri="{FF2B5EF4-FFF2-40B4-BE49-F238E27FC236}">
                <a16:creationId xmlns:a16="http://schemas.microsoft.com/office/drawing/2014/main" id="{D253AAD4-34BA-0844-BC30-5DE1B02DEADB}"/>
              </a:ext>
            </a:extLst>
          </p:cNvPr>
          <p:cNvSpPr>
            <a:spLocks noGrp="1"/>
          </p:cNvSpPr>
          <p:nvPr>
            <p:ph type="subTitle" idx="1"/>
          </p:nvPr>
        </p:nvSpPr>
        <p:spPr>
          <a:xfrm>
            <a:off x="1567678" y="4351637"/>
            <a:ext cx="8633792" cy="920838"/>
          </a:xfrm>
        </p:spPr>
        <p:txBody>
          <a:bodyPr wrap="none" anchor="t">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i-FI"/>
              <a:t>Muokkaa alaotsikon perustyyliä napsautt.</a:t>
            </a:r>
            <a:endParaRPr lang="fi-FI" dirty="0"/>
          </a:p>
        </p:txBody>
      </p:sp>
      <p:pic>
        <p:nvPicPr>
          <p:cNvPr id="8" name="Graphic 7">
            <a:extLst>
              <a:ext uri="{FF2B5EF4-FFF2-40B4-BE49-F238E27FC236}">
                <a16:creationId xmlns:a16="http://schemas.microsoft.com/office/drawing/2014/main" id="{C7481909-45BE-EC4C-AD40-64C3C006ACE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66666" y="696067"/>
            <a:ext cx="3444240" cy="819431"/>
          </a:xfrm>
          <a:prstGeom prst="rect">
            <a:avLst/>
          </a:prstGeom>
        </p:spPr>
      </p:pic>
      <p:sp>
        <p:nvSpPr>
          <p:cNvPr id="9" name="Slide Number Placeholder 8">
            <a:extLst>
              <a:ext uri="{FF2B5EF4-FFF2-40B4-BE49-F238E27FC236}">
                <a16:creationId xmlns:a16="http://schemas.microsoft.com/office/drawing/2014/main" id="{15B228E8-B39A-2748-BC46-D15FE03F38B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1968868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OC">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2349F3-6886-F542-9969-723716806098}"/>
              </a:ext>
            </a:extLst>
          </p:cNvPr>
          <p:cNvSpPr>
            <a:spLocks noGrp="1"/>
          </p:cNvSpPr>
          <p:nvPr>
            <p:ph idx="1"/>
          </p:nvPr>
        </p:nvSpPr>
        <p:spPr>
          <a:xfrm>
            <a:off x="838200" y="1825625"/>
            <a:ext cx="5257800" cy="4351338"/>
          </a:xfrm>
        </p:spPr>
        <p:txBody>
          <a:bodyPr>
            <a:normAutofit/>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endParaRPr lang="fi-FI" dirty="0"/>
          </a:p>
        </p:txBody>
      </p:sp>
      <p:sp>
        <p:nvSpPr>
          <p:cNvPr id="4" name="Date Placeholder 3">
            <a:extLst>
              <a:ext uri="{FF2B5EF4-FFF2-40B4-BE49-F238E27FC236}">
                <a16:creationId xmlns:a16="http://schemas.microsoft.com/office/drawing/2014/main" id="{D3B2E9EE-7AF0-CD40-85C0-4647BECD3BCE}"/>
              </a:ext>
            </a:extLst>
          </p:cNvPr>
          <p:cNvSpPr>
            <a:spLocks noGrp="1"/>
          </p:cNvSpPr>
          <p:nvPr>
            <p:ph type="dt" sz="half" idx="10"/>
          </p:nvPr>
        </p:nvSpPr>
        <p:spPr/>
        <p:txBody>
          <a:bodyPr/>
          <a:lstStyle/>
          <a:p>
            <a:fld id="{FFE76AA1-6369-4B2F-9770-37FA8CB86E1D}" type="datetime1">
              <a:rPr lang="fi-FI" smtClean="0"/>
              <a:t>29.4.2026</a:t>
            </a:fld>
            <a:endParaRPr lang="fi-FI"/>
          </a:p>
        </p:txBody>
      </p:sp>
      <p:sp>
        <p:nvSpPr>
          <p:cNvPr id="11" name="Title 10">
            <a:extLst>
              <a:ext uri="{FF2B5EF4-FFF2-40B4-BE49-F238E27FC236}">
                <a16:creationId xmlns:a16="http://schemas.microsoft.com/office/drawing/2014/main" id="{B46F515E-8A14-D440-BA16-6CF4A8FAD375}"/>
              </a:ext>
            </a:extLst>
          </p:cNvPr>
          <p:cNvSpPr>
            <a:spLocks noGrp="1"/>
          </p:cNvSpPr>
          <p:nvPr>
            <p:ph type="title"/>
          </p:nvPr>
        </p:nvSpPr>
        <p:spPr>
          <a:xfrm>
            <a:off x="838201" y="365125"/>
            <a:ext cx="10117508" cy="1325563"/>
          </a:xfrm>
        </p:spPr>
        <p:txBody>
          <a:bodyPr/>
          <a:lstStyle/>
          <a:p>
            <a:r>
              <a:rPr lang="fi-FI"/>
              <a:t>Muokkaa ots. perustyyl. napsautt.</a:t>
            </a:r>
          </a:p>
        </p:txBody>
      </p:sp>
      <p:sp>
        <p:nvSpPr>
          <p:cNvPr id="5" name="Footer Placeholder 1">
            <a:extLst>
              <a:ext uri="{FF2B5EF4-FFF2-40B4-BE49-F238E27FC236}">
                <a16:creationId xmlns:a16="http://schemas.microsoft.com/office/drawing/2014/main" id="{2933C501-C972-5940-8DF8-87DACEA56121}"/>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Slide Number Placeholder 8">
            <a:extLst>
              <a:ext uri="{FF2B5EF4-FFF2-40B4-BE49-F238E27FC236}">
                <a16:creationId xmlns:a16="http://schemas.microsoft.com/office/drawing/2014/main" id="{34EDB623-A096-B144-90FC-74CCA312CFDD}"/>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8" name="Graphic 6">
            <a:extLst>
              <a:ext uri="{FF2B5EF4-FFF2-40B4-BE49-F238E27FC236}">
                <a16:creationId xmlns:a16="http://schemas.microsoft.com/office/drawing/2014/main" id="{2C6A5238-F4EE-8F53-8DD1-08431072151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48700" y="360234"/>
            <a:ext cx="524855" cy="667672"/>
          </a:xfrm>
          <a:prstGeom prst="rect">
            <a:avLst/>
          </a:prstGeom>
        </p:spPr>
      </p:pic>
    </p:spTree>
    <p:extLst>
      <p:ext uri="{BB962C8B-B14F-4D97-AF65-F5344CB8AC3E}">
        <p14:creationId xmlns:p14="http://schemas.microsoft.com/office/powerpoint/2010/main" val="1706372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Image only">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3BD4EBF-F256-874C-8E69-0F4BD8F2B9AC}"/>
              </a:ext>
            </a:extLst>
          </p:cNvPr>
          <p:cNvSpPr>
            <a:spLocks noGrp="1"/>
          </p:cNvSpPr>
          <p:nvPr>
            <p:ph type="pic" sz="quarter" idx="11"/>
          </p:nvPr>
        </p:nvSpPr>
        <p:spPr>
          <a:xfrm>
            <a:off x="0" y="0"/>
            <a:ext cx="12192000" cy="6858000"/>
          </a:xfrm>
        </p:spPr>
        <p:txBody>
          <a:bodyPr/>
          <a:lstStyle/>
          <a:p>
            <a:r>
              <a:rPr lang="fi-FI"/>
              <a:t>Lisää kuva napsauttamalla kuvaketta</a:t>
            </a:r>
          </a:p>
        </p:txBody>
      </p:sp>
    </p:spTree>
    <p:extLst>
      <p:ext uri="{BB962C8B-B14F-4D97-AF65-F5344CB8AC3E}">
        <p14:creationId xmlns:p14="http://schemas.microsoft.com/office/powerpoint/2010/main" val="2289496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Full slide image with Titl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3BD4EBF-F256-874C-8E69-0F4BD8F2B9AC}"/>
              </a:ext>
            </a:extLst>
          </p:cNvPr>
          <p:cNvSpPr>
            <a:spLocks noGrp="1"/>
          </p:cNvSpPr>
          <p:nvPr>
            <p:ph type="pic" sz="quarter" idx="11"/>
          </p:nvPr>
        </p:nvSpPr>
        <p:spPr>
          <a:xfrm>
            <a:off x="0" y="0"/>
            <a:ext cx="12192000" cy="6858000"/>
          </a:xfrm>
        </p:spPr>
        <p:txBody>
          <a:bodyPr/>
          <a:lstStyle/>
          <a:p>
            <a:r>
              <a:rPr lang="fi-FI"/>
              <a:t>Lisää kuva napsauttamalla kuvaketta</a:t>
            </a:r>
          </a:p>
        </p:txBody>
      </p:sp>
      <p:sp>
        <p:nvSpPr>
          <p:cNvPr id="3" name="Title 3">
            <a:extLst>
              <a:ext uri="{FF2B5EF4-FFF2-40B4-BE49-F238E27FC236}">
                <a16:creationId xmlns:a16="http://schemas.microsoft.com/office/drawing/2014/main" id="{8FDB6130-099B-2641-B113-534C653604F4}"/>
              </a:ext>
            </a:extLst>
          </p:cNvPr>
          <p:cNvSpPr>
            <a:spLocks noGrp="1"/>
          </p:cNvSpPr>
          <p:nvPr>
            <p:ph type="title"/>
          </p:nvPr>
        </p:nvSpPr>
        <p:spPr>
          <a:xfrm>
            <a:off x="838200" y="365125"/>
            <a:ext cx="10091871" cy="1325563"/>
          </a:xfrm>
        </p:spPr>
        <p:txBody>
          <a:bodyPr/>
          <a:lstStyle>
            <a:lvl1pPr>
              <a:defRPr>
                <a:solidFill>
                  <a:srgbClr val="FFFFFF"/>
                </a:solidFill>
                <a:effectLst>
                  <a:outerShdw blurRad="889000" dist="50800" dir="5400000" algn="ctr" rotWithShape="0">
                    <a:schemeClr val="tx1">
                      <a:alpha val="70000"/>
                    </a:schemeClr>
                  </a:outerShdw>
                </a:effectLst>
              </a:defRPr>
            </a:lvl1pPr>
          </a:lstStyle>
          <a:p>
            <a:r>
              <a:rPr lang="fi-FI"/>
              <a:t>Muokkaa ots. perustyyl. napsautt.</a:t>
            </a:r>
          </a:p>
        </p:txBody>
      </p:sp>
    </p:spTree>
    <p:extLst>
      <p:ext uri="{BB962C8B-B14F-4D97-AF65-F5344CB8AC3E}">
        <p14:creationId xmlns:p14="http://schemas.microsoft.com/office/powerpoint/2010/main" val="2363652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2349F3-6886-F542-9969-723716806098}"/>
              </a:ext>
            </a:extLst>
          </p:cNvPr>
          <p:cNvSpPr>
            <a:spLocks noGrp="1"/>
          </p:cNvSpPr>
          <p:nvPr>
            <p:ph idx="1"/>
          </p:nvPr>
        </p:nvSpPr>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2" name="Date Placeholder 1">
            <a:extLst>
              <a:ext uri="{FF2B5EF4-FFF2-40B4-BE49-F238E27FC236}">
                <a16:creationId xmlns:a16="http://schemas.microsoft.com/office/drawing/2014/main" id="{2B1333FA-BB63-A140-8E5B-EF17C6C9AE78}"/>
              </a:ext>
            </a:extLst>
          </p:cNvPr>
          <p:cNvSpPr>
            <a:spLocks noGrp="1"/>
          </p:cNvSpPr>
          <p:nvPr>
            <p:ph type="dt" sz="half" idx="10"/>
          </p:nvPr>
        </p:nvSpPr>
        <p:spPr/>
        <p:txBody>
          <a:bodyPr/>
          <a:lstStyle/>
          <a:p>
            <a:fld id="{6563176F-D0E0-4A8F-ABE3-33F3E5C698F5}" type="datetime1">
              <a:rPr lang="fi-FI" smtClean="0"/>
              <a:t>29.4.2026</a:t>
            </a:fld>
            <a:endParaRPr lang="fi-FI"/>
          </a:p>
        </p:txBody>
      </p:sp>
      <p:sp>
        <p:nvSpPr>
          <p:cNvPr id="6" name="Title 5">
            <a:extLst>
              <a:ext uri="{FF2B5EF4-FFF2-40B4-BE49-F238E27FC236}">
                <a16:creationId xmlns:a16="http://schemas.microsoft.com/office/drawing/2014/main" id="{EE501282-474B-CC4C-AAB1-AEFEEC200BA6}"/>
              </a:ext>
            </a:extLst>
          </p:cNvPr>
          <p:cNvSpPr>
            <a:spLocks noGrp="1"/>
          </p:cNvSpPr>
          <p:nvPr>
            <p:ph type="title"/>
          </p:nvPr>
        </p:nvSpPr>
        <p:spPr>
          <a:xfrm>
            <a:off x="838200" y="365125"/>
            <a:ext cx="10074779" cy="1325563"/>
          </a:xfrm>
        </p:spPr>
        <p:txBody>
          <a:bodyPr/>
          <a:lstStyle/>
          <a:p>
            <a:r>
              <a:rPr lang="fi-FI"/>
              <a:t>Muokkaa ots. perustyyl. napsautt.</a:t>
            </a:r>
          </a:p>
        </p:txBody>
      </p:sp>
      <p:sp>
        <p:nvSpPr>
          <p:cNvPr id="5" name="Footer Placeholder 1">
            <a:extLst>
              <a:ext uri="{FF2B5EF4-FFF2-40B4-BE49-F238E27FC236}">
                <a16:creationId xmlns:a16="http://schemas.microsoft.com/office/drawing/2014/main" id="{95A8217F-E150-D04C-9937-53561134597C}"/>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7" name="Slide Number Placeholder 8">
            <a:extLst>
              <a:ext uri="{FF2B5EF4-FFF2-40B4-BE49-F238E27FC236}">
                <a16:creationId xmlns:a16="http://schemas.microsoft.com/office/drawing/2014/main" id="{ECA92EE8-1EED-C443-88C6-D174A7C7C36A}"/>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4" name="Graphic 6">
            <a:extLst>
              <a:ext uri="{FF2B5EF4-FFF2-40B4-BE49-F238E27FC236}">
                <a16:creationId xmlns:a16="http://schemas.microsoft.com/office/drawing/2014/main" id="{E66996F9-1DCE-2B87-F491-556A14C635A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48700" y="360234"/>
            <a:ext cx="524855" cy="667672"/>
          </a:xfrm>
          <a:prstGeom prst="rect">
            <a:avLst/>
          </a:prstGeom>
        </p:spPr>
      </p:pic>
    </p:spTree>
    <p:extLst>
      <p:ext uri="{BB962C8B-B14F-4D97-AF65-F5344CB8AC3E}">
        <p14:creationId xmlns:p14="http://schemas.microsoft.com/office/powerpoint/2010/main" val="2937940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p>
            <a:fld id="{FCB382C2-9057-43B7-ACA8-B92012EDF1A6}" type="datetime1">
              <a:rPr lang="fi-FI" smtClean="0"/>
              <a:t>29.4.2026</a:t>
            </a:fld>
            <a:endParaRPr lang="fi-FI"/>
          </a:p>
        </p:txBody>
      </p:sp>
      <p:sp>
        <p:nvSpPr>
          <p:cNvPr id="9" name="Picture Placeholder 8">
            <a:extLst>
              <a:ext uri="{FF2B5EF4-FFF2-40B4-BE49-F238E27FC236}">
                <a16:creationId xmlns:a16="http://schemas.microsoft.com/office/drawing/2014/main" id="{CFED5F80-893E-0541-953E-114976E8ED9B}"/>
              </a:ext>
            </a:extLst>
          </p:cNvPr>
          <p:cNvSpPr>
            <a:spLocks noGrp="1"/>
          </p:cNvSpPr>
          <p:nvPr>
            <p:ph type="pic" sz="quarter" idx="11"/>
          </p:nvPr>
        </p:nvSpPr>
        <p:spPr>
          <a:xfrm>
            <a:off x="6172200" y="1825625"/>
            <a:ext cx="5181600" cy="4351338"/>
          </a:xfrm>
        </p:spPr>
        <p:txBody>
          <a:bodyPr/>
          <a:lstStyle/>
          <a:p>
            <a:r>
              <a:rPr lang="fi-FI"/>
              <a:t>Lisää kuva napsauttamalla kuvaketta</a:t>
            </a:r>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p>
            <a:r>
              <a:rPr lang="fi-FI"/>
              <a:t>Muokkaa ots. perustyyl. napsautt.</a:t>
            </a:r>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2" name="Graphic 6">
            <a:extLst>
              <a:ext uri="{FF2B5EF4-FFF2-40B4-BE49-F238E27FC236}">
                <a16:creationId xmlns:a16="http://schemas.microsoft.com/office/drawing/2014/main" id="{5E7C49B8-B056-4CD8-DA7B-972E9DBFD6D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48700" y="360234"/>
            <a:ext cx="524855" cy="667672"/>
          </a:xfrm>
          <a:prstGeom prst="rect">
            <a:avLst/>
          </a:prstGeom>
        </p:spPr>
      </p:pic>
    </p:spTree>
    <p:extLst>
      <p:ext uri="{BB962C8B-B14F-4D97-AF65-F5344CB8AC3E}">
        <p14:creationId xmlns:p14="http://schemas.microsoft.com/office/powerpoint/2010/main" val="1734468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A 2">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27A976C6-874A-FCE4-F72D-BEF8280AEE78}"/>
              </a:ext>
            </a:extLst>
          </p:cNvPr>
          <p:cNvSpPr>
            <a:spLocks noGrp="1"/>
          </p:cNvSpPr>
          <p:nvPr>
            <p:ph sz="half" idx="12"/>
          </p:nvPr>
        </p:nvSpPr>
        <p:spPr>
          <a:xfrm>
            <a:off x="6172200" y="1825625"/>
            <a:ext cx="5181600" cy="4351338"/>
          </a:xfrm>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p>
            <a:fld id="{9FE03B39-29D1-4E5C-B597-FEE390D77D19}" type="datetime1">
              <a:rPr lang="fi-FI" smtClean="0"/>
              <a:t>29.4.2026</a:t>
            </a:fld>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p>
            <a:r>
              <a:rPr lang="fi-FI"/>
              <a:t>Muokkaa ots. perustyyl. napsautt.</a:t>
            </a:r>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9" name="Graphic 6">
            <a:extLst>
              <a:ext uri="{FF2B5EF4-FFF2-40B4-BE49-F238E27FC236}">
                <a16:creationId xmlns:a16="http://schemas.microsoft.com/office/drawing/2014/main" id="{9C480285-81EA-01DD-E430-51DAFB6BB2A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48700" y="360234"/>
            <a:ext cx="524855" cy="667672"/>
          </a:xfrm>
          <a:prstGeom prst="rect">
            <a:avLst/>
          </a:prstGeom>
        </p:spPr>
      </p:pic>
    </p:spTree>
    <p:extLst>
      <p:ext uri="{BB962C8B-B14F-4D97-AF65-F5344CB8AC3E}">
        <p14:creationId xmlns:p14="http://schemas.microsoft.com/office/powerpoint/2010/main" val="1206908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Only A">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8E4588D-02B6-7B48-80C5-7290C084341A}"/>
              </a:ext>
            </a:extLst>
          </p:cNvPr>
          <p:cNvSpPr>
            <a:spLocks noGrp="1"/>
          </p:cNvSpPr>
          <p:nvPr>
            <p:ph type="dt" sz="half" idx="10"/>
          </p:nvPr>
        </p:nvSpPr>
        <p:spPr/>
        <p:txBody>
          <a:bodyPr/>
          <a:lstStyle/>
          <a:p>
            <a:fld id="{17C83B6B-A113-4451-9A49-498E812D67FB}" type="datetime1">
              <a:rPr lang="fi-FI" smtClean="0"/>
              <a:t>29.4.2026</a:t>
            </a:fld>
            <a:endParaRPr lang="fi-FI"/>
          </a:p>
        </p:txBody>
      </p:sp>
      <p:sp>
        <p:nvSpPr>
          <p:cNvPr id="4" name="Title 3">
            <a:extLst>
              <a:ext uri="{FF2B5EF4-FFF2-40B4-BE49-F238E27FC236}">
                <a16:creationId xmlns:a16="http://schemas.microsoft.com/office/drawing/2014/main" id="{990D1BEB-5C05-2040-99D3-AC167E20F51B}"/>
              </a:ext>
            </a:extLst>
          </p:cNvPr>
          <p:cNvSpPr>
            <a:spLocks noGrp="1"/>
          </p:cNvSpPr>
          <p:nvPr>
            <p:ph type="title"/>
          </p:nvPr>
        </p:nvSpPr>
        <p:spPr>
          <a:xfrm>
            <a:off x="838200" y="365125"/>
            <a:ext cx="10083325" cy="1325563"/>
          </a:xfrm>
        </p:spPr>
        <p:txBody>
          <a:bodyPr/>
          <a:lstStyle/>
          <a:p>
            <a:r>
              <a:rPr lang="fi-FI"/>
              <a:t>Muokkaa ots. perustyyl. napsautt.</a:t>
            </a:r>
          </a:p>
        </p:txBody>
      </p:sp>
      <p:sp>
        <p:nvSpPr>
          <p:cNvPr id="5" name="Footer Placeholder 1">
            <a:extLst>
              <a:ext uri="{FF2B5EF4-FFF2-40B4-BE49-F238E27FC236}">
                <a16:creationId xmlns:a16="http://schemas.microsoft.com/office/drawing/2014/main" id="{8DE69C5E-82EF-A648-A11F-D9E1E9EFECBD}"/>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Slide Number Placeholder 8">
            <a:extLst>
              <a:ext uri="{FF2B5EF4-FFF2-40B4-BE49-F238E27FC236}">
                <a16:creationId xmlns:a16="http://schemas.microsoft.com/office/drawing/2014/main" id="{C41B89B9-4C34-5945-8DD2-025C2ACDCD3C}"/>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2" name="Graphic 6">
            <a:extLst>
              <a:ext uri="{FF2B5EF4-FFF2-40B4-BE49-F238E27FC236}">
                <a16:creationId xmlns:a16="http://schemas.microsoft.com/office/drawing/2014/main" id="{2FE96595-F951-3F81-C31B-A29554ABA4C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48700" y="360234"/>
            <a:ext cx="524855" cy="667672"/>
          </a:xfrm>
          <a:prstGeom prst="rect">
            <a:avLst/>
          </a:prstGeom>
        </p:spPr>
      </p:pic>
    </p:spTree>
    <p:extLst>
      <p:ext uri="{BB962C8B-B14F-4D97-AF65-F5344CB8AC3E}">
        <p14:creationId xmlns:p14="http://schemas.microsoft.com/office/powerpoint/2010/main" val="388012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A1">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C349A-497F-D34B-9E19-3C5897402847}"/>
              </a:ext>
            </a:extLst>
          </p:cNvPr>
          <p:cNvSpPr>
            <a:spLocks noGrp="1"/>
          </p:cNvSpPr>
          <p:nvPr>
            <p:ph type="ctrTitle"/>
          </p:nvPr>
        </p:nvSpPr>
        <p:spPr>
          <a:xfrm>
            <a:off x="1205669" y="3911600"/>
            <a:ext cx="8633791" cy="1034683"/>
          </a:xfrm>
          <a:prstGeom prst="rect">
            <a:avLst/>
          </a:prstGeom>
        </p:spPr>
        <p:txBody>
          <a:bodyPr anchor="b">
            <a:normAutofit/>
          </a:bodyPr>
          <a:lstStyle>
            <a:lvl1pPr algn="l">
              <a:defRPr sz="3600" b="1">
                <a:solidFill>
                  <a:schemeClr val="tx1"/>
                </a:solidFill>
              </a:defRPr>
            </a:lvl1pPr>
          </a:lstStyle>
          <a:p>
            <a:r>
              <a:rPr lang="en-GB"/>
              <a:t>Click to edit Master title style</a:t>
            </a:r>
            <a:endParaRPr lang="fi-FI" dirty="0"/>
          </a:p>
        </p:txBody>
      </p:sp>
      <p:sp>
        <p:nvSpPr>
          <p:cNvPr id="3" name="Subtitle 2">
            <a:extLst>
              <a:ext uri="{FF2B5EF4-FFF2-40B4-BE49-F238E27FC236}">
                <a16:creationId xmlns:a16="http://schemas.microsoft.com/office/drawing/2014/main" id="{9093509D-5451-D649-8734-ACC379773E38}"/>
              </a:ext>
            </a:extLst>
          </p:cNvPr>
          <p:cNvSpPr>
            <a:spLocks noGrp="1"/>
          </p:cNvSpPr>
          <p:nvPr>
            <p:ph type="subTitle" idx="1"/>
          </p:nvPr>
        </p:nvSpPr>
        <p:spPr>
          <a:xfrm>
            <a:off x="1205669" y="5064722"/>
            <a:ext cx="8633792" cy="671765"/>
          </a:xfrm>
        </p:spPr>
        <p:txBody>
          <a:bodyPr wrap="none" anchor="t">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fi-FI" dirty="0"/>
          </a:p>
        </p:txBody>
      </p:sp>
      <p:pic>
        <p:nvPicPr>
          <p:cNvPr id="12" name="Graphic 11">
            <a:extLst>
              <a:ext uri="{FF2B5EF4-FFF2-40B4-BE49-F238E27FC236}">
                <a16:creationId xmlns:a16="http://schemas.microsoft.com/office/drawing/2014/main" id="{06182D11-1F27-CD44-9738-91EA8B0B13A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86266" y="778312"/>
            <a:ext cx="2101315" cy="2673101"/>
          </a:xfrm>
          <a:prstGeom prst="rect">
            <a:avLst/>
          </a:prstGeom>
        </p:spPr>
      </p:pic>
      <p:sp>
        <p:nvSpPr>
          <p:cNvPr id="8" name="Date Placeholder 3">
            <a:extLst>
              <a:ext uri="{FF2B5EF4-FFF2-40B4-BE49-F238E27FC236}">
                <a16:creationId xmlns:a16="http://schemas.microsoft.com/office/drawing/2014/main" id="{ADF0CEDC-E734-634E-8D2C-1CA06C0A6287}"/>
              </a:ext>
            </a:extLst>
          </p:cNvPr>
          <p:cNvSpPr>
            <a:spLocks noGrp="1"/>
          </p:cNvSpPr>
          <p:nvPr>
            <p:ph type="dt" sz="half" idx="10"/>
          </p:nvPr>
        </p:nvSpPr>
        <p:spPr>
          <a:xfrm>
            <a:off x="247924" y="6388034"/>
            <a:ext cx="2743200" cy="301756"/>
          </a:xfrm>
        </p:spPr>
        <p:txBody>
          <a:bodyPr/>
          <a:lstStyle>
            <a:lvl1pPr>
              <a:defRPr>
                <a:solidFill>
                  <a:schemeClr val="tx1"/>
                </a:solidFill>
              </a:defRPr>
            </a:lvl1pPr>
          </a:lstStyle>
          <a:p>
            <a:fld id="{C499F0CB-9FD1-42C6-B6A2-8003C92F4423}" type="datetime1">
              <a:rPr lang="fi-FI" smtClean="0"/>
              <a:t>29.4.2026</a:t>
            </a:fld>
            <a:endParaRPr lang="fi-FI"/>
          </a:p>
        </p:txBody>
      </p:sp>
      <p:sp>
        <p:nvSpPr>
          <p:cNvPr id="9" name="Slide Number Placeholder 8">
            <a:extLst>
              <a:ext uri="{FF2B5EF4-FFF2-40B4-BE49-F238E27FC236}">
                <a16:creationId xmlns:a16="http://schemas.microsoft.com/office/drawing/2014/main" id="{4609E47E-A02C-D149-8A9C-3165F6696547}"/>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tx1"/>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2328421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A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C349A-497F-D34B-9E19-3C5897402847}"/>
              </a:ext>
            </a:extLst>
          </p:cNvPr>
          <p:cNvSpPr>
            <a:spLocks noGrp="1"/>
          </p:cNvSpPr>
          <p:nvPr>
            <p:ph type="ctrTitle"/>
          </p:nvPr>
        </p:nvSpPr>
        <p:spPr>
          <a:xfrm>
            <a:off x="1567678" y="2580830"/>
            <a:ext cx="8633791" cy="1592129"/>
          </a:xfrm>
          <a:prstGeom prst="rect">
            <a:avLst/>
          </a:prstGeom>
        </p:spPr>
        <p:txBody>
          <a:bodyPr anchor="b">
            <a:normAutofit/>
          </a:bodyPr>
          <a:lstStyle>
            <a:lvl1pPr algn="l">
              <a:defRPr sz="4600" b="1">
                <a:solidFill>
                  <a:schemeClr val="tx1"/>
                </a:solidFill>
              </a:defRPr>
            </a:lvl1pPr>
          </a:lstStyle>
          <a:p>
            <a:r>
              <a:rPr lang="en-GB" dirty="0"/>
              <a:t>Click to edit Master title style</a:t>
            </a:r>
            <a:endParaRPr lang="fi-FI" dirty="0"/>
          </a:p>
        </p:txBody>
      </p:sp>
      <p:sp>
        <p:nvSpPr>
          <p:cNvPr id="3" name="Subtitle 2">
            <a:extLst>
              <a:ext uri="{FF2B5EF4-FFF2-40B4-BE49-F238E27FC236}">
                <a16:creationId xmlns:a16="http://schemas.microsoft.com/office/drawing/2014/main" id="{9093509D-5451-D649-8734-ACC379773E38}"/>
              </a:ext>
            </a:extLst>
          </p:cNvPr>
          <p:cNvSpPr>
            <a:spLocks noGrp="1"/>
          </p:cNvSpPr>
          <p:nvPr>
            <p:ph type="subTitle" idx="1"/>
          </p:nvPr>
        </p:nvSpPr>
        <p:spPr>
          <a:xfrm>
            <a:off x="1567678" y="4351637"/>
            <a:ext cx="8633792" cy="920838"/>
          </a:xfrm>
        </p:spPr>
        <p:txBody>
          <a:bodyPr wrap="none" anchor="t">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fi-FI" dirty="0"/>
          </a:p>
        </p:txBody>
      </p:sp>
      <p:pic>
        <p:nvPicPr>
          <p:cNvPr id="6" name="Graphic 5">
            <a:extLst>
              <a:ext uri="{FF2B5EF4-FFF2-40B4-BE49-F238E27FC236}">
                <a16:creationId xmlns:a16="http://schemas.microsoft.com/office/drawing/2014/main" id="{92625587-C05D-DE4D-AC5C-062705CAF23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66666" y="696067"/>
            <a:ext cx="3444240" cy="819431"/>
          </a:xfrm>
          <a:prstGeom prst="rect">
            <a:avLst/>
          </a:prstGeom>
        </p:spPr>
      </p:pic>
      <p:sp>
        <p:nvSpPr>
          <p:cNvPr id="8" name="Date Placeholder 3">
            <a:extLst>
              <a:ext uri="{FF2B5EF4-FFF2-40B4-BE49-F238E27FC236}">
                <a16:creationId xmlns:a16="http://schemas.microsoft.com/office/drawing/2014/main" id="{2EBDBF8C-DF27-444D-BBC4-24745D974CDB}"/>
              </a:ext>
            </a:extLst>
          </p:cNvPr>
          <p:cNvSpPr>
            <a:spLocks noGrp="1"/>
          </p:cNvSpPr>
          <p:nvPr>
            <p:ph type="dt" sz="half" idx="10"/>
          </p:nvPr>
        </p:nvSpPr>
        <p:spPr>
          <a:xfrm>
            <a:off x="247924" y="6388034"/>
            <a:ext cx="2743200" cy="301756"/>
          </a:xfrm>
        </p:spPr>
        <p:txBody>
          <a:bodyPr/>
          <a:lstStyle>
            <a:lvl1pPr>
              <a:defRPr>
                <a:solidFill>
                  <a:schemeClr val="tx1"/>
                </a:solidFill>
              </a:defRPr>
            </a:lvl1pPr>
          </a:lstStyle>
          <a:p>
            <a:fld id="{9618B3DB-5740-4DEE-8186-96C9334944FB}" type="datetime1">
              <a:rPr lang="fi-FI" smtClean="0"/>
              <a:t>29.4.2026</a:t>
            </a:fld>
            <a:endParaRPr lang="fi-FI"/>
          </a:p>
        </p:txBody>
      </p:sp>
      <p:sp>
        <p:nvSpPr>
          <p:cNvPr id="9" name="Slide Number Placeholder 8">
            <a:extLst>
              <a:ext uri="{FF2B5EF4-FFF2-40B4-BE49-F238E27FC236}">
                <a16:creationId xmlns:a16="http://schemas.microsoft.com/office/drawing/2014/main" id="{A8976617-1CFF-CC48-9CEF-A2B0FA265F9B}"/>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tx1"/>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23754895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B1">
    <p:bg>
      <p:bgPr>
        <a:solidFill>
          <a:schemeClr val="bg1"/>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E400181E-5A6F-E848-BD86-D63E42BB71F7}"/>
              </a:ext>
            </a:extLst>
          </p:cNvPr>
          <p:cNvSpPr>
            <a:spLocks noGrp="1"/>
          </p:cNvSpPr>
          <p:nvPr>
            <p:ph type="dt" sz="half" idx="10"/>
          </p:nvPr>
        </p:nvSpPr>
        <p:spPr/>
        <p:txBody>
          <a:bodyPr/>
          <a:lstStyle/>
          <a:p>
            <a:fld id="{23022271-EEFC-4F7F-923A-70FA3CA4BF20}" type="datetime1">
              <a:rPr lang="fi-FI" smtClean="0"/>
              <a:t>29.4.2026</a:t>
            </a:fld>
            <a:endParaRPr lang="fi-FI"/>
          </a:p>
        </p:txBody>
      </p:sp>
      <p:sp>
        <p:nvSpPr>
          <p:cNvPr id="6" name="Title 1">
            <a:extLst>
              <a:ext uri="{FF2B5EF4-FFF2-40B4-BE49-F238E27FC236}">
                <a16:creationId xmlns:a16="http://schemas.microsoft.com/office/drawing/2014/main" id="{6460BE6C-0F61-7B4C-951D-D3C16436D9D2}"/>
              </a:ext>
            </a:extLst>
          </p:cNvPr>
          <p:cNvSpPr>
            <a:spLocks noGrp="1"/>
          </p:cNvSpPr>
          <p:nvPr>
            <p:ph type="ctrTitle"/>
          </p:nvPr>
        </p:nvSpPr>
        <p:spPr>
          <a:xfrm>
            <a:off x="1205669" y="3911600"/>
            <a:ext cx="8633791" cy="1034683"/>
          </a:xfrm>
          <a:prstGeom prst="rect">
            <a:avLst/>
          </a:prstGeom>
        </p:spPr>
        <p:txBody>
          <a:bodyPr anchor="b">
            <a:normAutofit/>
          </a:bodyPr>
          <a:lstStyle>
            <a:lvl1pPr algn="l">
              <a:defRPr sz="3600" b="1">
                <a:solidFill>
                  <a:schemeClr val="tx2"/>
                </a:solidFill>
              </a:defRPr>
            </a:lvl1pPr>
          </a:lstStyle>
          <a:p>
            <a:r>
              <a:rPr lang="en-GB"/>
              <a:t>Click to edit Master title style</a:t>
            </a:r>
            <a:endParaRPr lang="fi-FI" dirty="0"/>
          </a:p>
        </p:txBody>
      </p:sp>
      <p:sp>
        <p:nvSpPr>
          <p:cNvPr id="7" name="Subtitle 2">
            <a:extLst>
              <a:ext uri="{FF2B5EF4-FFF2-40B4-BE49-F238E27FC236}">
                <a16:creationId xmlns:a16="http://schemas.microsoft.com/office/drawing/2014/main" id="{056DAF95-38C5-C346-AA7E-7B526D6845C3}"/>
              </a:ext>
            </a:extLst>
          </p:cNvPr>
          <p:cNvSpPr>
            <a:spLocks noGrp="1"/>
          </p:cNvSpPr>
          <p:nvPr>
            <p:ph type="subTitle" idx="1"/>
          </p:nvPr>
        </p:nvSpPr>
        <p:spPr>
          <a:xfrm>
            <a:off x="1205669" y="5064722"/>
            <a:ext cx="8633792" cy="671765"/>
          </a:xfrm>
        </p:spPr>
        <p:txBody>
          <a:bodyPr wrap="none" anchor="t">
            <a:normAutofit/>
          </a:bodyPr>
          <a:lstStyle>
            <a:lvl1pPr marL="0" indent="0" algn="l">
              <a:buNone/>
              <a:defRPr sz="20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fi-FI" dirty="0"/>
          </a:p>
        </p:txBody>
      </p:sp>
      <p:pic>
        <p:nvPicPr>
          <p:cNvPr id="8" name="Graphic 7">
            <a:extLst>
              <a:ext uri="{FF2B5EF4-FFF2-40B4-BE49-F238E27FC236}">
                <a16:creationId xmlns:a16="http://schemas.microsoft.com/office/drawing/2014/main" id="{AD97D02B-68CE-F847-B0F8-FF0064C8DFF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86266" y="778312"/>
            <a:ext cx="2101315" cy="2673101"/>
          </a:xfrm>
          <a:prstGeom prst="rect">
            <a:avLst/>
          </a:prstGeom>
        </p:spPr>
      </p:pic>
      <p:sp>
        <p:nvSpPr>
          <p:cNvPr id="9" name="Slide Number Placeholder 8">
            <a:extLst>
              <a:ext uri="{FF2B5EF4-FFF2-40B4-BE49-F238E27FC236}">
                <a16:creationId xmlns:a16="http://schemas.microsoft.com/office/drawing/2014/main" id="{AC5C96A5-8941-A14C-9501-AF02433AEDB5}"/>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1480904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B2">
    <p:bg>
      <p:bgPr>
        <a:solidFill>
          <a:schemeClr val="bg1"/>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E400181E-5A6F-E848-BD86-D63E42BB71F7}"/>
              </a:ext>
            </a:extLst>
          </p:cNvPr>
          <p:cNvSpPr>
            <a:spLocks noGrp="1"/>
          </p:cNvSpPr>
          <p:nvPr>
            <p:ph type="dt" sz="half" idx="10"/>
          </p:nvPr>
        </p:nvSpPr>
        <p:spPr/>
        <p:txBody>
          <a:bodyPr/>
          <a:lstStyle/>
          <a:p>
            <a:fld id="{8716C96D-9757-46B4-8AF6-B05ED89D19E3}" type="datetime1">
              <a:rPr lang="fi-FI" smtClean="0"/>
              <a:t>29.4.2026</a:t>
            </a:fld>
            <a:endParaRPr lang="fi-FI"/>
          </a:p>
        </p:txBody>
      </p:sp>
      <p:sp>
        <p:nvSpPr>
          <p:cNvPr id="6" name="Title 1">
            <a:extLst>
              <a:ext uri="{FF2B5EF4-FFF2-40B4-BE49-F238E27FC236}">
                <a16:creationId xmlns:a16="http://schemas.microsoft.com/office/drawing/2014/main" id="{685CB817-E7A0-DB47-88B9-AB588A3BEA56}"/>
              </a:ext>
            </a:extLst>
          </p:cNvPr>
          <p:cNvSpPr>
            <a:spLocks noGrp="1"/>
          </p:cNvSpPr>
          <p:nvPr>
            <p:ph type="ctrTitle"/>
          </p:nvPr>
        </p:nvSpPr>
        <p:spPr>
          <a:xfrm>
            <a:off x="1567678" y="2580830"/>
            <a:ext cx="8633791" cy="1592129"/>
          </a:xfrm>
          <a:prstGeom prst="rect">
            <a:avLst/>
          </a:prstGeom>
        </p:spPr>
        <p:txBody>
          <a:bodyPr anchor="b">
            <a:normAutofit/>
          </a:bodyPr>
          <a:lstStyle>
            <a:lvl1pPr algn="l">
              <a:defRPr sz="4600" b="1">
                <a:solidFill>
                  <a:schemeClr val="tx2"/>
                </a:solidFill>
              </a:defRPr>
            </a:lvl1pPr>
          </a:lstStyle>
          <a:p>
            <a:r>
              <a:rPr lang="en-GB" dirty="0"/>
              <a:t>Click to edit Master title style</a:t>
            </a:r>
            <a:endParaRPr lang="fi-FI" dirty="0"/>
          </a:p>
        </p:txBody>
      </p:sp>
      <p:sp>
        <p:nvSpPr>
          <p:cNvPr id="7" name="Subtitle 2">
            <a:extLst>
              <a:ext uri="{FF2B5EF4-FFF2-40B4-BE49-F238E27FC236}">
                <a16:creationId xmlns:a16="http://schemas.microsoft.com/office/drawing/2014/main" id="{D253AAD4-34BA-0844-BC30-5DE1B02DEADB}"/>
              </a:ext>
            </a:extLst>
          </p:cNvPr>
          <p:cNvSpPr>
            <a:spLocks noGrp="1"/>
          </p:cNvSpPr>
          <p:nvPr>
            <p:ph type="subTitle" idx="1"/>
          </p:nvPr>
        </p:nvSpPr>
        <p:spPr>
          <a:xfrm>
            <a:off x="1567678" y="4351637"/>
            <a:ext cx="8633792" cy="920838"/>
          </a:xfrm>
        </p:spPr>
        <p:txBody>
          <a:bodyPr wrap="none" anchor="t">
            <a:normAutofit/>
          </a:bodyPr>
          <a:lstStyle>
            <a:lvl1pPr marL="0" indent="0" algn="l">
              <a:buNone/>
              <a:defRPr sz="20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fi-FI" dirty="0"/>
          </a:p>
        </p:txBody>
      </p:sp>
      <p:sp>
        <p:nvSpPr>
          <p:cNvPr id="9" name="Slide Number Placeholder 8">
            <a:extLst>
              <a:ext uri="{FF2B5EF4-FFF2-40B4-BE49-F238E27FC236}">
                <a16:creationId xmlns:a16="http://schemas.microsoft.com/office/drawing/2014/main" id="{15B228E8-B39A-2748-BC46-D15FE03F38B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10" name="Graphic 9">
            <a:extLst>
              <a:ext uri="{FF2B5EF4-FFF2-40B4-BE49-F238E27FC236}">
                <a16:creationId xmlns:a16="http://schemas.microsoft.com/office/drawing/2014/main" id="{43F5EDA3-63AC-234F-ADB7-6A48DB24CD5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5919" y="381001"/>
            <a:ext cx="4090615" cy="1459994"/>
          </a:xfrm>
          <a:prstGeom prst="rect">
            <a:avLst/>
          </a:prstGeom>
        </p:spPr>
      </p:pic>
    </p:spTree>
    <p:extLst>
      <p:ext uri="{BB962C8B-B14F-4D97-AF65-F5344CB8AC3E}">
        <p14:creationId xmlns:p14="http://schemas.microsoft.com/office/powerpoint/2010/main" val="39592217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OC">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2349F3-6886-F542-9969-723716806098}"/>
              </a:ext>
            </a:extLst>
          </p:cNvPr>
          <p:cNvSpPr>
            <a:spLocks noGrp="1"/>
          </p:cNvSpPr>
          <p:nvPr>
            <p:ph idx="1"/>
          </p:nvPr>
        </p:nvSpPr>
        <p:spPr>
          <a:xfrm>
            <a:off x="838200" y="1825625"/>
            <a:ext cx="5257800" cy="4351338"/>
          </a:xfrm>
        </p:spPr>
        <p:txBody>
          <a:bodyPr>
            <a:normAutofit/>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dirty="0"/>
          </a:p>
        </p:txBody>
      </p:sp>
      <p:sp>
        <p:nvSpPr>
          <p:cNvPr id="4" name="Date Placeholder 3">
            <a:extLst>
              <a:ext uri="{FF2B5EF4-FFF2-40B4-BE49-F238E27FC236}">
                <a16:creationId xmlns:a16="http://schemas.microsoft.com/office/drawing/2014/main" id="{D3B2E9EE-7AF0-CD40-85C0-4647BECD3BCE}"/>
              </a:ext>
            </a:extLst>
          </p:cNvPr>
          <p:cNvSpPr>
            <a:spLocks noGrp="1"/>
          </p:cNvSpPr>
          <p:nvPr>
            <p:ph type="dt" sz="half" idx="10"/>
          </p:nvPr>
        </p:nvSpPr>
        <p:spPr/>
        <p:txBody>
          <a:bodyPr/>
          <a:lstStyle/>
          <a:p>
            <a:fld id="{CF0B8C88-5191-4F79-9778-CA1B0F6F6889}" type="datetime1">
              <a:rPr lang="fi-FI" smtClean="0"/>
              <a:t>29.4.2026</a:t>
            </a:fld>
            <a:endParaRPr lang="fi-FI"/>
          </a:p>
        </p:txBody>
      </p:sp>
      <p:sp>
        <p:nvSpPr>
          <p:cNvPr id="11" name="Title 10">
            <a:extLst>
              <a:ext uri="{FF2B5EF4-FFF2-40B4-BE49-F238E27FC236}">
                <a16:creationId xmlns:a16="http://schemas.microsoft.com/office/drawing/2014/main" id="{B46F515E-8A14-D440-BA16-6CF4A8FAD375}"/>
              </a:ext>
            </a:extLst>
          </p:cNvPr>
          <p:cNvSpPr>
            <a:spLocks noGrp="1"/>
          </p:cNvSpPr>
          <p:nvPr>
            <p:ph type="title"/>
          </p:nvPr>
        </p:nvSpPr>
        <p:spPr>
          <a:xfrm>
            <a:off x="838201" y="365125"/>
            <a:ext cx="10117508" cy="1325563"/>
          </a:xfrm>
        </p:spPr>
        <p:txBody>
          <a:bodyPr/>
          <a:lstStyle/>
          <a:p>
            <a:r>
              <a:rPr lang="en-GB"/>
              <a:t>Click to edit Master title style</a:t>
            </a:r>
            <a:endParaRPr lang="fi-FI"/>
          </a:p>
        </p:txBody>
      </p:sp>
      <p:sp>
        <p:nvSpPr>
          <p:cNvPr id="5" name="Footer Placeholder 1">
            <a:extLst>
              <a:ext uri="{FF2B5EF4-FFF2-40B4-BE49-F238E27FC236}">
                <a16:creationId xmlns:a16="http://schemas.microsoft.com/office/drawing/2014/main" id="{2933C501-C972-5940-8DF8-87DACEA56121}"/>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Slide Number Placeholder 8">
            <a:extLst>
              <a:ext uri="{FF2B5EF4-FFF2-40B4-BE49-F238E27FC236}">
                <a16:creationId xmlns:a16="http://schemas.microsoft.com/office/drawing/2014/main" id="{34EDB623-A096-B144-90FC-74CCA312CFDD}"/>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7" name="Graphic 6">
            <a:extLst>
              <a:ext uri="{FF2B5EF4-FFF2-40B4-BE49-F238E27FC236}">
                <a16:creationId xmlns:a16="http://schemas.microsoft.com/office/drawing/2014/main" id="{2412F263-8ED4-9547-890D-9985108F9AF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1" y="365125"/>
            <a:ext cx="524855" cy="667672"/>
          </a:xfrm>
          <a:prstGeom prst="rect">
            <a:avLst/>
          </a:prstGeom>
        </p:spPr>
      </p:pic>
    </p:spTree>
    <p:extLst>
      <p:ext uri="{BB962C8B-B14F-4D97-AF65-F5344CB8AC3E}">
        <p14:creationId xmlns:p14="http://schemas.microsoft.com/office/powerpoint/2010/main" val="32349456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Image only">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3BD4EBF-F256-874C-8E69-0F4BD8F2B9AC}"/>
              </a:ext>
            </a:extLst>
          </p:cNvPr>
          <p:cNvSpPr>
            <a:spLocks noGrp="1"/>
          </p:cNvSpPr>
          <p:nvPr>
            <p:ph type="pic" sz="quarter" idx="11"/>
          </p:nvPr>
        </p:nvSpPr>
        <p:spPr>
          <a:xfrm>
            <a:off x="0" y="0"/>
            <a:ext cx="12192000" cy="6858000"/>
          </a:xfrm>
        </p:spPr>
        <p:txBody>
          <a:bodyPr/>
          <a:lstStyle/>
          <a:p>
            <a:r>
              <a:rPr lang="en-GB"/>
              <a:t>Click icon to add picture</a:t>
            </a:r>
            <a:endParaRPr lang="fi-FI"/>
          </a:p>
        </p:txBody>
      </p:sp>
    </p:spTree>
    <p:extLst>
      <p:ext uri="{BB962C8B-B14F-4D97-AF65-F5344CB8AC3E}">
        <p14:creationId xmlns:p14="http://schemas.microsoft.com/office/powerpoint/2010/main" val="9732399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Full slide image with Titl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3BD4EBF-F256-874C-8E69-0F4BD8F2B9AC}"/>
              </a:ext>
            </a:extLst>
          </p:cNvPr>
          <p:cNvSpPr>
            <a:spLocks noGrp="1"/>
          </p:cNvSpPr>
          <p:nvPr>
            <p:ph type="pic" sz="quarter" idx="11"/>
          </p:nvPr>
        </p:nvSpPr>
        <p:spPr>
          <a:xfrm>
            <a:off x="0" y="0"/>
            <a:ext cx="12192000" cy="6858000"/>
          </a:xfrm>
        </p:spPr>
        <p:txBody>
          <a:bodyPr/>
          <a:lstStyle/>
          <a:p>
            <a:r>
              <a:rPr lang="en-GB"/>
              <a:t>Click icon to add picture</a:t>
            </a:r>
            <a:endParaRPr lang="fi-FI"/>
          </a:p>
        </p:txBody>
      </p:sp>
      <p:sp>
        <p:nvSpPr>
          <p:cNvPr id="3" name="Title 3">
            <a:extLst>
              <a:ext uri="{FF2B5EF4-FFF2-40B4-BE49-F238E27FC236}">
                <a16:creationId xmlns:a16="http://schemas.microsoft.com/office/drawing/2014/main" id="{8FDB6130-099B-2641-B113-534C653604F4}"/>
              </a:ext>
            </a:extLst>
          </p:cNvPr>
          <p:cNvSpPr>
            <a:spLocks noGrp="1"/>
          </p:cNvSpPr>
          <p:nvPr>
            <p:ph type="title"/>
          </p:nvPr>
        </p:nvSpPr>
        <p:spPr>
          <a:xfrm>
            <a:off x="838200" y="365125"/>
            <a:ext cx="10091871" cy="1325563"/>
          </a:xfrm>
        </p:spPr>
        <p:txBody>
          <a:bodyPr/>
          <a:lstStyle>
            <a:lvl1pPr>
              <a:defRPr>
                <a:solidFill>
                  <a:srgbClr val="FFFFFF"/>
                </a:solidFill>
                <a:effectLst>
                  <a:outerShdw blurRad="889000" dist="50800" dir="5400000" algn="ctr" rotWithShape="0">
                    <a:schemeClr val="tx1">
                      <a:alpha val="70000"/>
                    </a:schemeClr>
                  </a:outerShdw>
                </a:effectLst>
              </a:defRPr>
            </a:lvl1pPr>
          </a:lstStyle>
          <a:p>
            <a:r>
              <a:rPr lang="en-GB"/>
              <a:t>Click to edit Master title style</a:t>
            </a:r>
            <a:endParaRPr lang="fi-FI"/>
          </a:p>
        </p:txBody>
      </p:sp>
    </p:spTree>
    <p:extLst>
      <p:ext uri="{BB962C8B-B14F-4D97-AF65-F5344CB8AC3E}">
        <p14:creationId xmlns:p14="http://schemas.microsoft.com/office/powerpoint/2010/main" val="4218202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2349F3-6886-F542-9969-72371680609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2" name="Date Placeholder 1">
            <a:extLst>
              <a:ext uri="{FF2B5EF4-FFF2-40B4-BE49-F238E27FC236}">
                <a16:creationId xmlns:a16="http://schemas.microsoft.com/office/drawing/2014/main" id="{2B1333FA-BB63-A140-8E5B-EF17C6C9AE78}"/>
              </a:ext>
            </a:extLst>
          </p:cNvPr>
          <p:cNvSpPr>
            <a:spLocks noGrp="1"/>
          </p:cNvSpPr>
          <p:nvPr>
            <p:ph type="dt" sz="half" idx="10"/>
          </p:nvPr>
        </p:nvSpPr>
        <p:spPr/>
        <p:txBody>
          <a:bodyPr/>
          <a:lstStyle/>
          <a:p>
            <a:fld id="{18130375-A14D-47D8-B351-9C8D362BEC40}" type="datetime1">
              <a:rPr lang="fi-FI" smtClean="0"/>
              <a:t>29.4.2026</a:t>
            </a:fld>
            <a:endParaRPr lang="fi-FI"/>
          </a:p>
        </p:txBody>
      </p:sp>
      <p:sp>
        <p:nvSpPr>
          <p:cNvPr id="6" name="Title 5">
            <a:extLst>
              <a:ext uri="{FF2B5EF4-FFF2-40B4-BE49-F238E27FC236}">
                <a16:creationId xmlns:a16="http://schemas.microsoft.com/office/drawing/2014/main" id="{EE501282-474B-CC4C-AAB1-AEFEEC200BA6}"/>
              </a:ext>
            </a:extLst>
          </p:cNvPr>
          <p:cNvSpPr>
            <a:spLocks noGrp="1"/>
          </p:cNvSpPr>
          <p:nvPr>
            <p:ph type="title"/>
          </p:nvPr>
        </p:nvSpPr>
        <p:spPr>
          <a:xfrm>
            <a:off x="838200" y="365125"/>
            <a:ext cx="10074779" cy="1325563"/>
          </a:xfrm>
        </p:spPr>
        <p:txBody>
          <a:bodyPr/>
          <a:lstStyle/>
          <a:p>
            <a:r>
              <a:rPr lang="en-GB"/>
              <a:t>Click to edit Master title style</a:t>
            </a:r>
            <a:endParaRPr lang="fi-FI"/>
          </a:p>
        </p:txBody>
      </p:sp>
      <p:sp>
        <p:nvSpPr>
          <p:cNvPr id="5" name="Footer Placeholder 1">
            <a:extLst>
              <a:ext uri="{FF2B5EF4-FFF2-40B4-BE49-F238E27FC236}">
                <a16:creationId xmlns:a16="http://schemas.microsoft.com/office/drawing/2014/main" id="{95A8217F-E150-D04C-9937-53561134597C}"/>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7" name="Slide Number Placeholder 8">
            <a:extLst>
              <a:ext uri="{FF2B5EF4-FFF2-40B4-BE49-F238E27FC236}">
                <a16:creationId xmlns:a16="http://schemas.microsoft.com/office/drawing/2014/main" id="{ECA92EE8-1EED-C443-88C6-D174A7C7C36A}"/>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4" name="Graphic 6">
            <a:extLst>
              <a:ext uri="{FF2B5EF4-FFF2-40B4-BE49-F238E27FC236}">
                <a16:creationId xmlns:a16="http://schemas.microsoft.com/office/drawing/2014/main" id="{7709529F-A4DD-9D5B-91A0-4EF36F634DA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1" y="365125"/>
            <a:ext cx="524855" cy="667672"/>
          </a:xfrm>
          <a:prstGeom prst="rect">
            <a:avLst/>
          </a:prstGeom>
        </p:spPr>
      </p:pic>
    </p:spTree>
    <p:extLst>
      <p:ext uri="{BB962C8B-B14F-4D97-AF65-F5344CB8AC3E}">
        <p14:creationId xmlns:p14="http://schemas.microsoft.com/office/powerpoint/2010/main" val="33792412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wo Content 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p>
            <a:fld id="{27DED768-7EE9-4246-A79A-12186B72A463}" type="datetime1">
              <a:rPr lang="fi-FI" smtClean="0"/>
              <a:t>29.4.2026</a:t>
            </a:fld>
            <a:endParaRPr lang="fi-FI"/>
          </a:p>
        </p:txBody>
      </p:sp>
      <p:sp>
        <p:nvSpPr>
          <p:cNvPr id="9" name="Picture Placeholder 8">
            <a:extLst>
              <a:ext uri="{FF2B5EF4-FFF2-40B4-BE49-F238E27FC236}">
                <a16:creationId xmlns:a16="http://schemas.microsoft.com/office/drawing/2014/main" id="{CFED5F80-893E-0541-953E-114976E8ED9B}"/>
              </a:ext>
            </a:extLst>
          </p:cNvPr>
          <p:cNvSpPr>
            <a:spLocks noGrp="1"/>
          </p:cNvSpPr>
          <p:nvPr>
            <p:ph type="pic" sz="quarter" idx="11"/>
          </p:nvPr>
        </p:nvSpPr>
        <p:spPr>
          <a:xfrm>
            <a:off x="6172200" y="1825625"/>
            <a:ext cx="5181600" cy="4351338"/>
          </a:xfrm>
        </p:spPr>
        <p:txBody>
          <a:bodyPr/>
          <a:lstStyle/>
          <a:p>
            <a:r>
              <a:rPr lang="en-GB"/>
              <a:t>Click icon to add picture</a:t>
            </a:r>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p>
            <a:r>
              <a:rPr lang="en-GB"/>
              <a:t>Click to edit Master title style</a:t>
            </a:r>
            <a:endParaRPr lang="fi-FI"/>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2" name="Graphic 6">
            <a:extLst>
              <a:ext uri="{FF2B5EF4-FFF2-40B4-BE49-F238E27FC236}">
                <a16:creationId xmlns:a16="http://schemas.microsoft.com/office/drawing/2014/main" id="{09BEE9A7-56F5-5DF8-E71C-6B0B91D53DE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1" y="365125"/>
            <a:ext cx="524855" cy="667672"/>
          </a:xfrm>
          <a:prstGeom prst="rect">
            <a:avLst/>
          </a:prstGeom>
        </p:spPr>
      </p:pic>
    </p:spTree>
    <p:extLst>
      <p:ext uri="{BB962C8B-B14F-4D97-AF65-F5344CB8AC3E}">
        <p14:creationId xmlns:p14="http://schemas.microsoft.com/office/powerpoint/2010/main" val="7836078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A 2">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DE1BBD7-FA6C-0848-7F4C-4C8F4323489F}"/>
              </a:ext>
            </a:extLst>
          </p:cNvPr>
          <p:cNvSpPr>
            <a:spLocks noGrp="1"/>
          </p:cNvSpPr>
          <p:nvPr>
            <p:ph sz="half" idx="12"/>
          </p:nvPr>
        </p:nvSpPr>
        <p:spPr>
          <a:xfrm>
            <a:off x="6172200" y="1827212"/>
            <a:ext cx="5181600" cy="4351338"/>
          </a:xfrm>
        </p:spPr>
        <p:txBody>
          <a:bodyPr/>
          <a:lstStyle/>
          <a:p>
            <a:pPr lvl="0"/>
            <a:r>
              <a:rPr lang="fi-FI" dirty="0"/>
              <a:t>Muokkaa tekstin perustyylejä napsauttamalla</a:t>
            </a:r>
          </a:p>
          <a:p>
            <a:pPr lvl="1"/>
            <a:r>
              <a:rPr lang="fi-FI" dirty="0"/>
              <a:t>toinen taso</a:t>
            </a:r>
          </a:p>
          <a:p>
            <a:pPr lvl="2"/>
            <a:r>
              <a:rPr lang="fi-FI" dirty="0"/>
              <a:t>kolmas taso</a:t>
            </a:r>
          </a:p>
          <a:p>
            <a:pPr lvl="3"/>
            <a:r>
              <a:rPr lang="fi-FI" dirty="0"/>
              <a:t>neljäs taso</a:t>
            </a:r>
          </a:p>
          <a:p>
            <a:pPr lvl="4"/>
            <a:r>
              <a:rPr lang="fi-FI" dirty="0"/>
              <a:t>viides taso</a:t>
            </a:r>
          </a:p>
        </p:txBody>
      </p:sp>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p>
            <a:fld id="{4EB25F45-63D3-47E6-B9D9-39C3147DB616}" type="datetime1">
              <a:rPr lang="fi-FI" smtClean="0"/>
              <a:t>29.4.2026</a:t>
            </a:fld>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p>
            <a:r>
              <a:rPr lang="en-GB"/>
              <a:t>Click to edit Master title style</a:t>
            </a:r>
            <a:endParaRPr lang="fi-FI"/>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9" name="Graphic 6">
            <a:extLst>
              <a:ext uri="{FF2B5EF4-FFF2-40B4-BE49-F238E27FC236}">
                <a16:creationId xmlns:a16="http://schemas.microsoft.com/office/drawing/2014/main" id="{9A302397-58ED-1364-D421-C7135A79B8E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1" y="365125"/>
            <a:ext cx="524855" cy="667672"/>
          </a:xfrm>
          <a:prstGeom prst="rect">
            <a:avLst/>
          </a:prstGeom>
        </p:spPr>
      </p:pic>
    </p:spTree>
    <p:extLst>
      <p:ext uri="{BB962C8B-B14F-4D97-AF65-F5344CB8AC3E}">
        <p14:creationId xmlns:p14="http://schemas.microsoft.com/office/powerpoint/2010/main" val="37439834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B">
    <p:bg>
      <p:bgPr>
        <a:solidFill>
          <a:schemeClr val="accent4"/>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2349F3-6886-F542-9969-723716806098}"/>
              </a:ext>
            </a:extLst>
          </p:cNvPr>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fi-FI" dirty="0"/>
          </a:p>
        </p:txBody>
      </p:sp>
      <p:sp>
        <p:nvSpPr>
          <p:cNvPr id="4" name="Date Placeholder 3">
            <a:extLst>
              <a:ext uri="{FF2B5EF4-FFF2-40B4-BE49-F238E27FC236}">
                <a16:creationId xmlns:a16="http://schemas.microsoft.com/office/drawing/2014/main" id="{CFA167E5-70BA-D045-BE00-94F338847F63}"/>
              </a:ext>
            </a:extLst>
          </p:cNvPr>
          <p:cNvSpPr>
            <a:spLocks noGrp="1"/>
          </p:cNvSpPr>
          <p:nvPr>
            <p:ph type="dt" sz="half" idx="10"/>
          </p:nvPr>
        </p:nvSpPr>
        <p:spPr/>
        <p:txBody>
          <a:bodyPr/>
          <a:lstStyle>
            <a:lvl1pPr>
              <a:defRPr>
                <a:solidFill>
                  <a:schemeClr val="tx1"/>
                </a:solidFill>
              </a:defRPr>
            </a:lvl1pPr>
          </a:lstStyle>
          <a:p>
            <a:fld id="{D9E46143-C147-4960-AA9A-7BC71BDE8C32}" type="datetime1">
              <a:rPr lang="fi-FI" smtClean="0"/>
              <a:t>29.4.2026</a:t>
            </a:fld>
            <a:endParaRPr lang="fi-FI"/>
          </a:p>
        </p:txBody>
      </p:sp>
      <p:sp>
        <p:nvSpPr>
          <p:cNvPr id="2" name="Title 1">
            <a:extLst>
              <a:ext uri="{FF2B5EF4-FFF2-40B4-BE49-F238E27FC236}">
                <a16:creationId xmlns:a16="http://schemas.microsoft.com/office/drawing/2014/main" id="{2D12D56F-4563-654C-BA93-8F3D2EEB7B58}"/>
              </a:ext>
            </a:extLst>
          </p:cNvPr>
          <p:cNvSpPr>
            <a:spLocks noGrp="1"/>
          </p:cNvSpPr>
          <p:nvPr>
            <p:ph type="title"/>
          </p:nvPr>
        </p:nvSpPr>
        <p:spPr>
          <a:xfrm>
            <a:off x="838200" y="365125"/>
            <a:ext cx="10074779" cy="1325563"/>
          </a:xfrm>
        </p:spPr>
        <p:txBody>
          <a:bodyPr/>
          <a:lstStyle>
            <a:lvl1pPr>
              <a:defRPr>
                <a:solidFill>
                  <a:schemeClr val="tx1"/>
                </a:solidFill>
              </a:defRPr>
            </a:lvl1pPr>
          </a:lstStyle>
          <a:p>
            <a:r>
              <a:rPr lang="en-GB"/>
              <a:t>Click to edit Master title style</a:t>
            </a:r>
            <a:endParaRPr lang="fi-FI"/>
          </a:p>
        </p:txBody>
      </p:sp>
      <p:sp>
        <p:nvSpPr>
          <p:cNvPr id="5" name="Footer Placeholder 1">
            <a:extLst>
              <a:ext uri="{FF2B5EF4-FFF2-40B4-BE49-F238E27FC236}">
                <a16:creationId xmlns:a16="http://schemas.microsoft.com/office/drawing/2014/main" id="{EA050767-61B8-5242-BDDB-EF2226DEDEE2}"/>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tx1"/>
                </a:solidFill>
              </a:defRPr>
            </a:lvl1pPr>
          </a:lstStyle>
          <a:p>
            <a:endParaRPr lang="en-FI" dirty="0"/>
          </a:p>
        </p:txBody>
      </p:sp>
      <p:sp>
        <p:nvSpPr>
          <p:cNvPr id="6" name="Slide Number Placeholder 8">
            <a:extLst>
              <a:ext uri="{FF2B5EF4-FFF2-40B4-BE49-F238E27FC236}">
                <a16:creationId xmlns:a16="http://schemas.microsoft.com/office/drawing/2014/main" id="{B1C1C4BA-03A0-EE4E-9C80-79C5043BEFA9}"/>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tx1"/>
                </a:solidFill>
              </a:defRPr>
            </a:lvl1pPr>
          </a:lstStyle>
          <a:p>
            <a:fld id="{A1510FE8-D753-C647-A925-D4EB5DB9B7DB}" type="slidenum">
              <a:rPr lang="en-FI" smtClean="0"/>
              <a:pPr/>
              <a:t>‹#›</a:t>
            </a:fld>
            <a:endParaRPr lang="en-FI"/>
          </a:p>
        </p:txBody>
      </p:sp>
      <p:pic>
        <p:nvPicPr>
          <p:cNvPr id="7" name="Graphic 6">
            <a:extLst>
              <a:ext uri="{FF2B5EF4-FFF2-40B4-BE49-F238E27FC236}">
                <a16:creationId xmlns:a16="http://schemas.microsoft.com/office/drawing/2014/main" id="{D0CE164F-682B-A04E-909C-18348AB1459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2" y="365125"/>
            <a:ext cx="524855" cy="667672"/>
          </a:xfrm>
          <a:prstGeom prst="rect">
            <a:avLst/>
          </a:prstGeom>
        </p:spPr>
      </p:pic>
    </p:spTree>
    <p:extLst>
      <p:ext uri="{BB962C8B-B14F-4D97-AF65-F5344CB8AC3E}">
        <p14:creationId xmlns:p14="http://schemas.microsoft.com/office/powerpoint/2010/main" val="15205152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Content B">
    <p:bg>
      <p:bgPr>
        <a:solidFill>
          <a:schemeClr val="accent4"/>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lvl1pPr>
              <a:defRPr>
                <a:solidFill>
                  <a:schemeClr val="tx1"/>
                </a:solidFill>
              </a:defRPr>
            </a:lvl1pPr>
          </a:lstStyle>
          <a:p>
            <a:fld id="{C7208B94-85C1-4C01-83D7-6F7E37BA947F}" type="datetime1">
              <a:rPr lang="fi-FI" smtClean="0"/>
              <a:t>29.4.2026</a:t>
            </a:fld>
            <a:endParaRPr lang="fi-FI"/>
          </a:p>
        </p:txBody>
      </p:sp>
      <p:sp>
        <p:nvSpPr>
          <p:cNvPr id="9" name="Picture Placeholder 8">
            <a:extLst>
              <a:ext uri="{FF2B5EF4-FFF2-40B4-BE49-F238E27FC236}">
                <a16:creationId xmlns:a16="http://schemas.microsoft.com/office/drawing/2014/main" id="{CFED5F80-893E-0541-953E-114976E8ED9B}"/>
              </a:ext>
            </a:extLst>
          </p:cNvPr>
          <p:cNvSpPr>
            <a:spLocks noGrp="1"/>
          </p:cNvSpPr>
          <p:nvPr>
            <p:ph type="pic" sz="quarter" idx="11"/>
          </p:nvPr>
        </p:nvSpPr>
        <p:spPr>
          <a:xfrm>
            <a:off x="6172200" y="1825625"/>
            <a:ext cx="5181600" cy="4351338"/>
          </a:xfrm>
        </p:spPr>
        <p:txBody>
          <a:bodyPr/>
          <a:lstStyle/>
          <a:p>
            <a:r>
              <a:rPr lang="en-GB"/>
              <a:t>Click icon to add picture</a:t>
            </a:r>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lvl1pPr>
              <a:defRPr>
                <a:solidFill>
                  <a:schemeClr val="tx1"/>
                </a:solidFill>
              </a:defRPr>
            </a:lvl1pPr>
          </a:lstStyle>
          <a:p>
            <a:r>
              <a:rPr lang="en-GB" dirty="0"/>
              <a:t>Click to edit Master title style</a:t>
            </a:r>
            <a:endParaRPr lang="fi-FI" dirty="0"/>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tx1"/>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tx1"/>
                </a:solidFill>
              </a:defRPr>
            </a:lvl1pPr>
          </a:lstStyle>
          <a:p>
            <a:fld id="{A1510FE8-D753-C647-A925-D4EB5DB9B7DB}" type="slidenum">
              <a:rPr lang="en-FI" smtClean="0"/>
              <a:pPr/>
              <a:t>‹#›</a:t>
            </a:fld>
            <a:endParaRPr lang="en-FI"/>
          </a:p>
        </p:txBody>
      </p:sp>
      <p:pic>
        <p:nvPicPr>
          <p:cNvPr id="2" name="Graphic 6">
            <a:extLst>
              <a:ext uri="{FF2B5EF4-FFF2-40B4-BE49-F238E27FC236}">
                <a16:creationId xmlns:a16="http://schemas.microsoft.com/office/drawing/2014/main" id="{9F97BD2A-7135-FD23-FC19-242178072A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2" y="365125"/>
            <a:ext cx="524855" cy="667672"/>
          </a:xfrm>
          <a:prstGeom prst="rect">
            <a:avLst/>
          </a:prstGeom>
        </p:spPr>
      </p:pic>
    </p:spTree>
    <p:extLst>
      <p:ext uri="{BB962C8B-B14F-4D97-AF65-F5344CB8AC3E}">
        <p14:creationId xmlns:p14="http://schemas.microsoft.com/office/powerpoint/2010/main" val="15972939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wo Content B 2">
    <p:bg>
      <p:bgPr>
        <a:solidFill>
          <a:schemeClr val="accent4"/>
        </a:solidFill>
        <a:effectLst/>
      </p:bgPr>
    </p:bg>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7819E68A-2060-C305-38D1-E4A73FC5511C}"/>
              </a:ext>
            </a:extLst>
          </p:cNvPr>
          <p:cNvSpPr>
            <a:spLocks noGrp="1"/>
          </p:cNvSpPr>
          <p:nvPr>
            <p:ph sz="half" idx="12"/>
          </p:nvPr>
        </p:nvSpPr>
        <p:spPr>
          <a:xfrm>
            <a:off x="6172200" y="1825625"/>
            <a:ext cx="5181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lvl1pPr>
              <a:defRPr>
                <a:solidFill>
                  <a:schemeClr val="tx1"/>
                </a:solidFill>
              </a:defRPr>
            </a:lvl1pPr>
          </a:lstStyle>
          <a:p>
            <a:fld id="{AC465F54-AF39-4E1A-A686-CF7A32978A8C}" type="datetime1">
              <a:rPr lang="fi-FI" smtClean="0"/>
              <a:t>29.4.2026</a:t>
            </a:fld>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lvl1pPr>
              <a:defRPr>
                <a:solidFill>
                  <a:schemeClr val="tx1"/>
                </a:solidFill>
              </a:defRPr>
            </a:lvl1pPr>
          </a:lstStyle>
          <a:p>
            <a:r>
              <a:rPr lang="en-GB" dirty="0"/>
              <a:t>Click to edit Master title style</a:t>
            </a:r>
            <a:endParaRPr lang="fi-FI" dirty="0"/>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tx1"/>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tx1"/>
                </a:solidFill>
              </a:defRPr>
            </a:lvl1pPr>
          </a:lstStyle>
          <a:p>
            <a:fld id="{A1510FE8-D753-C647-A925-D4EB5DB9B7DB}" type="slidenum">
              <a:rPr lang="en-FI" smtClean="0"/>
              <a:pPr/>
              <a:t>‹#›</a:t>
            </a:fld>
            <a:endParaRPr lang="en-FI"/>
          </a:p>
        </p:txBody>
      </p:sp>
      <p:pic>
        <p:nvPicPr>
          <p:cNvPr id="9" name="Graphic 6">
            <a:extLst>
              <a:ext uri="{FF2B5EF4-FFF2-40B4-BE49-F238E27FC236}">
                <a16:creationId xmlns:a16="http://schemas.microsoft.com/office/drawing/2014/main" id="{1C7CF9D0-64CF-CC28-33E9-F2428D590AA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2" y="365125"/>
            <a:ext cx="524855" cy="667672"/>
          </a:xfrm>
          <a:prstGeom prst="rect">
            <a:avLst/>
          </a:prstGeom>
        </p:spPr>
      </p:pic>
    </p:spTree>
    <p:extLst>
      <p:ext uri="{BB962C8B-B14F-4D97-AF65-F5344CB8AC3E}">
        <p14:creationId xmlns:p14="http://schemas.microsoft.com/office/powerpoint/2010/main" val="10567437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Only A">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8E4588D-02B6-7B48-80C5-7290C084341A}"/>
              </a:ext>
            </a:extLst>
          </p:cNvPr>
          <p:cNvSpPr>
            <a:spLocks noGrp="1"/>
          </p:cNvSpPr>
          <p:nvPr>
            <p:ph type="dt" sz="half" idx="10"/>
          </p:nvPr>
        </p:nvSpPr>
        <p:spPr/>
        <p:txBody>
          <a:bodyPr/>
          <a:lstStyle/>
          <a:p>
            <a:fld id="{10C97906-069D-48D6-ADF9-9F656FCD7EA6}" type="datetime1">
              <a:rPr lang="fi-FI" smtClean="0"/>
              <a:t>29.4.2026</a:t>
            </a:fld>
            <a:endParaRPr lang="fi-FI"/>
          </a:p>
        </p:txBody>
      </p:sp>
      <p:sp>
        <p:nvSpPr>
          <p:cNvPr id="4" name="Title 3">
            <a:extLst>
              <a:ext uri="{FF2B5EF4-FFF2-40B4-BE49-F238E27FC236}">
                <a16:creationId xmlns:a16="http://schemas.microsoft.com/office/drawing/2014/main" id="{990D1BEB-5C05-2040-99D3-AC167E20F51B}"/>
              </a:ext>
            </a:extLst>
          </p:cNvPr>
          <p:cNvSpPr>
            <a:spLocks noGrp="1"/>
          </p:cNvSpPr>
          <p:nvPr>
            <p:ph type="title"/>
          </p:nvPr>
        </p:nvSpPr>
        <p:spPr>
          <a:xfrm>
            <a:off x="838200" y="365125"/>
            <a:ext cx="10083325" cy="1325563"/>
          </a:xfrm>
        </p:spPr>
        <p:txBody>
          <a:bodyPr/>
          <a:lstStyle/>
          <a:p>
            <a:r>
              <a:rPr lang="en-GB"/>
              <a:t>Click to edit Master title style</a:t>
            </a:r>
            <a:endParaRPr lang="fi-FI"/>
          </a:p>
        </p:txBody>
      </p:sp>
      <p:sp>
        <p:nvSpPr>
          <p:cNvPr id="5" name="Footer Placeholder 1">
            <a:extLst>
              <a:ext uri="{FF2B5EF4-FFF2-40B4-BE49-F238E27FC236}">
                <a16:creationId xmlns:a16="http://schemas.microsoft.com/office/drawing/2014/main" id="{8DE69C5E-82EF-A648-A11F-D9E1E9EFECBD}"/>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Slide Number Placeholder 8">
            <a:extLst>
              <a:ext uri="{FF2B5EF4-FFF2-40B4-BE49-F238E27FC236}">
                <a16:creationId xmlns:a16="http://schemas.microsoft.com/office/drawing/2014/main" id="{C41B89B9-4C34-5945-8DD2-025C2ACDCD3C}"/>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2" name="Graphic 6">
            <a:extLst>
              <a:ext uri="{FF2B5EF4-FFF2-40B4-BE49-F238E27FC236}">
                <a16:creationId xmlns:a16="http://schemas.microsoft.com/office/drawing/2014/main" id="{06C27F48-9D96-146A-5491-D5790F004E9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1" y="365125"/>
            <a:ext cx="524855" cy="667672"/>
          </a:xfrm>
          <a:prstGeom prst="rect">
            <a:avLst/>
          </a:prstGeom>
        </p:spPr>
      </p:pic>
    </p:spTree>
    <p:extLst>
      <p:ext uri="{BB962C8B-B14F-4D97-AF65-F5344CB8AC3E}">
        <p14:creationId xmlns:p14="http://schemas.microsoft.com/office/powerpoint/2010/main" val="38998747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Only B">
    <p:bg>
      <p:bgPr>
        <a:solidFill>
          <a:schemeClr val="accent4"/>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9AD22D8-A0C9-B24E-B617-4A9AFE99C2A0}"/>
              </a:ext>
            </a:extLst>
          </p:cNvPr>
          <p:cNvSpPr>
            <a:spLocks noGrp="1"/>
          </p:cNvSpPr>
          <p:nvPr>
            <p:ph type="title"/>
          </p:nvPr>
        </p:nvSpPr>
        <p:spPr>
          <a:xfrm>
            <a:off x="838200" y="365125"/>
            <a:ext cx="10091871" cy="1325563"/>
          </a:xfrm>
        </p:spPr>
        <p:txBody>
          <a:bodyPr/>
          <a:lstStyle>
            <a:lvl1pPr>
              <a:defRPr>
                <a:solidFill>
                  <a:schemeClr val="tx1"/>
                </a:solidFill>
              </a:defRPr>
            </a:lvl1pPr>
          </a:lstStyle>
          <a:p>
            <a:r>
              <a:rPr lang="en-GB"/>
              <a:t>Click to edit Master title style</a:t>
            </a:r>
            <a:endParaRPr lang="fi-FI"/>
          </a:p>
        </p:txBody>
      </p:sp>
      <p:sp>
        <p:nvSpPr>
          <p:cNvPr id="5" name="Footer Placeholder 1">
            <a:extLst>
              <a:ext uri="{FF2B5EF4-FFF2-40B4-BE49-F238E27FC236}">
                <a16:creationId xmlns:a16="http://schemas.microsoft.com/office/drawing/2014/main" id="{29408B3C-CD3D-A345-95D5-50EF223B22E3}"/>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tx1"/>
                </a:solidFill>
              </a:defRPr>
            </a:lvl1pPr>
          </a:lstStyle>
          <a:p>
            <a:endParaRPr lang="en-FI" dirty="0"/>
          </a:p>
        </p:txBody>
      </p:sp>
      <p:sp>
        <p:nvSpPr>
          <p:cNvPr id="7" name="Slide Number Placeholder 8">
            <a:extLst>
              <a:ext uri="{FF2B5EF4-FFF2-40B4-BE49-F238E27FC236}">
                <a16:creationId xmlns:a16="http://schemas.microsoft.com/office/drawing/2014/main" id="{61B66448-190C-E74D-852D-DB4BEC127967}"/>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tx1"/>
                </a:solidFill>
              </a:defRPr>
            </a:lvl1pPr>
          </a:lstStyle>
          <a:p>
            <a:fld id="{A1510FE8-D753-C647-A925-D4EB5DB9B7DB}" type="slidenum">
              <a:rPr lang="en-FI" smtClean="0"/>
              <a:pPr/>
              <a:t>‹#›</a:t>
            </a:fld>
            <a:endParaRPr lang="en-FI"/>
          </a:p>
        </p:txBody>
      </p:sp>
      <p:sp>
        <p:nvSpPr>
          <p:cNvPr id="8" name="Date Placeholder 3">
            <a:extLst>
              <a:ext uri="{FF2B5EF4-FFF2-40B4-BE49-F238E27FC236}">
                <a16:creationId xmlns:a16="http://schemas.microsoft.com/office/drawing/2014/main" id="{DFE41889-F0C6-E244-B481-92FA2D7E6E73}"/>
              </a:ext>
            </a:extLst>
          </p:cNvPr>
          <p:cNvSpPr>
            <a:spLocks noGrp="1"/>
          </p:cNvSpPr>
          <p:nvPr>
            <p:ph type="dt" sz="half" idx="10"/>
          </p:nvPr>
        </p:nvSpPr>
        <p:spPr>
          <a:xfrm>
            <a:off x="247924" y="6347804"/>
            <a:ext cx="1503964" cy="365125"/>
          </a:xfrm>
        </p:spPr>
        <p:txBody>
          <a:bodyPr/>
          <a:lstStyle>
            <a:lvl1pPr>
              <a:defRPr>
                <a:solidFill>
                  <a:schemeClr val="tx1"/>
                </a:solidFill>
              </a:defRPr>
            </a:lvl1pPr>
          </a:lstStyle>
          <a:p>
            <a:fld id="{0EFA25C1-C7F5-4CB5-8924-E4425D076FAB}" type="datetime1">
              <a:rPr lang="fi-FI" smtClean="0"/>
              <a:t>29.4.2026</a:t>
            </a:fld>
            <a:endParaRPr lang="fi-FI"/>
          </a:p>
        </p:txBody>
      </p:sp>
      <p:pic>
        <p:nvPicPr>
          <p:cNvPr id="2" name="Graphic 6">
            <a:extLst>
              <a:ext uri="{FF2B5EF4-FFF2-40B4-BE49-F238E27FC236}">
                <a16:creationId xmlns:a16="http://schemas.microsoft.com/office/drawing/2014/main" id="{1D1B71AA-65FE-99A2-0EFF-73C2375499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2" y="365125"/>
            <a:ext cx="524855" cy="667672"/>
          </a:xfrm>
          <a:prstGeom prst="rect">
            <a:avLst/>
          </a:prstGeom>
        </p:spPr>
      </p:pic>
    </p:spTree>
    <p:extLst>
      <p:ext uri="{BB962C8B-B14F-4D97-AF65-F5344CB8AC3E}">
        <p14:creationId xmlns:p14="http://schemas.microsoft.com/office/powerpoint/2010/main" val="84277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A1">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C349A-497F-D34B-9E19-3C5897402847}"/>
              </a:ext>
            </a:extLst>
          </p:cNvPr>
          <p:cNvSpPr>
            <a:spLocks noGrp="1"/>
          </p:cNvSpPr>
          <p:nvPr>
            <p:ph type="ctrTitle"/>
          </p:nvPr>
        </p:nvSpPr>
        <p:spPr>
          <a:xfrm>
            <a:off x="1205669" y="3911600"/>
            <a:ext cx="8633791" cy="1034683"/>
          </a:xfrm>
          <a:prstGeom prst="rect">
            <a:avLst/>
          </a:prstGeom>
        </p:spPr>
        <p:txBody>
          <a:bodyPr anchor="b">
            <a:normAutofit/>
          </a:bodyPr>
          <a:lstStyle>
            <a:lvl1pPr algn="l">
              <a:defRPr sz="3600" b="1">
                <a:solidFill>
                  <a:schemeClr val="bg1"/>
                </a:solidFill>
              </a:defRPr>
            </a:lvl1pPr>
          </a:lstStyle>
          <a:p>
            <a:r>
              <a:rPr lang="en-GB"/>
              <a:t>Click to edit Master title style</a:t>
            </a:r>
            <a:endParaRPr lang="fi-FI" dirty="0"/>
          </a:p>
        </p:txBody>
      </p:sp>
      <p:sp>
        <p:nvSpPr>
          <p:cNvPr id="3" name="Subtitle 2">
            <a:extLst>
              <a:ext uri="{FF2B5EF4-FFF2-40B4-BE49-F238E27FC236}">
                <a16:creationId xmlns:a16="http://schemas.microsoft.com/office/drawing/2014/main" id="{9093509D-5451-D649-8734-ACC379773E38}"/>
              </a:ext>
            </a:extLst>
          </p:cNvPr>
          <p:cNvSpPr>
            <a:spLocks noGrp="1"/>
          </p:cNvSpPr>
          <p:nvPr>
            <p:ph type="subTitle" idx="1"/>
          </p:nvPr>
        </p:nvSpPr>
        <p:spPr>
          <a:xfrm>
            <a:off x="1205669" y="5064722"/>
            <a:ext cx="8633792" cy="671765"/>
          </a:xfrm>
        </p:spPr>
        <p:txBody>
          <a:bodyPr wrap="none" anchor="t">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fi-FI" dirty="0"/>
          </a:p>
        </p:txBody>
      </p:sp>
      <p:pic>
        <p:nvPicPr>
          <p:cNvPr id="12" name="Graphic 11">
            <a:extLst>
              <a:ext uri="{FF2B5EF4-FFF2-40B4-BE49-F238E27FC236}">
                <a16:creationId xmlns:a16="http://schemas.microsoft.com/office/drawing/2014/main" id="{06182D11-1F27-CD44-9738-91EA8B0B13A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86266" y="778312"/>
            <a:ext cx="2101315" cy="2673101"/>
          </a:xfrm>
          <a:prstGeom prst="rect">
            <a:avLst/>
          </a:prstGeom>
        </p:spPr>
      </p:pic>
      <p:sp>
        <p:nvSpPr>
          <p:cNvPr id="8" name="Date Placeholder 3">
            <a:extLst>
              <a:ext uri="{FF2B5EF4-FFF2-40B4-BE49-F238E27FC236}">
                <a16:creationId xmlns:a16="http://schemas.microsoft.com/office/drawing/2014/main" id="{ADF0CEDC-E734-634E-8D2C-1CA06C0A6287}"/>
              </a:ext>
            </a:extLst>
          </p:cNvPr>
          <p:cNvSpPr>
            <a:spLocks noGrp="1"/>
          </p:cNvSpPr>
          <p:nvPr>
            <p:ph type="dt" sz="half" idx="10"/>
          </p:nvPr>
        </p:nvSpPr>
        <p:spPr>
          <a:xfrm>
            <a:off x="247924" y="6388034"/>
            <a:ext cx="2743200" cy="301756"/>
          </a:xfrm>
        </p:spPr>
        <p:txBody>
          <a:bodyPr/>
          <a:lstStyle>
            <a:lvl1pPr>
              <a:defRPr>
                <a:solidFill>
                  <a:schemeClr val="bg1"/>
                </a:solidFill>
              </a:defRPr>
            </a:lvl1pPr>
          </a:lstStyle>
          <a:p>
            <a:fld id="{EAD2FA11-8F72-4E14-A2B5-D9500983B4E5}" type="datetime1">
              <a:rPr lang="fi-FI" smtClean="0"/>
              <a:t>29.4.2026</a:t>
            </a:fld>
            <a:endParaRPr lang="fi-FI"/>
          </a:p>
        </p:txBody>
      </p:sp>
      <p:sp>
        <p:nvSpPr>
          <p:cNvPr id="9" name="Slide Number Placeholder 8">
            <a:extLst>
              <a:ext uri="{FF2B5EF4-FFF2-40B4-BE49-F238E27FC236}">
                <a16:creationId xmlns:a16="http://schemas.microsoft.com/office/drawing/2014/main" id="{4609E47E-A02C-D149-8A9C-3165F6696547}"/>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1"/>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5214737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A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C349A-497F-D34B-9E19-3C5897402847}"/>
              </a:ext>
            </a:extLst>
          </p:cNvPr>
          <p:cNvSpPr>
            <a:spLocks noGrp="1"/>
          </p:cNvSpPr>
          <p:nvPr>
            <p:ph type="ctrTitle"/>
          </p:nvPr>
        </p:nvSpPr>
        <p:spPr>
          <a:xfrm>
            <a:off x="1567678" y="2580830"/>
            <a:ext cx="8633791" cy="1592129"/>
          </a:xfrm>
          <a:prstGeom prst="rect">
            <a:avLst/>
          </a:prstGeom>
        </p:spPr>
        <p:txBody>
          <a:bodyPr anchor="b">
            <a:normAutofit/>
          </a:bodyPr>
          <a:lstStyle>
            <a:lvl1pPr algn="l">
              <a:defRPr sz="4600" b="1">
                <a:solidFill>
                  <a:schemeClr val="bg1"/>
                </a:solidFill>
              </a:defRPr>
            </a:lvl1pPr>
          </a:lstStyle>
          <a:p>
            <a:r>
              <a:rPr lang="en-GB" dirty="0"/>
              <a:t>Click to edit Master title style</a:t>
            </a:r>
            <a:endParaRPr lang="fi-FI" dirty="0"/>
          </a:p>
        </p:txBody>
      </p:sp>
      <p:sp>
        <p:nvSpPr>
          <p:cNvPr id="3" name="Subtitle 2">
            <a:extLst>
              <a:ext uri="{FF2B5EF4-FFF2-40B4-BE49-F238E27FC236}">
                <a16:creationId xmlns:a16="http://schemas.microsoft.com/office/drawing/2014/main" id="{9093509D-5451-D649-8734-ACC379773E38}"/>
              </a:ext>
            </a:extLst>
          </p:cNvPr>
          <p:cNvSpPr>
            <a:spLocks noGrp="1"/>
          </p:cNvSpPr>
          <p:nvPr>
            <p:ph type="subTitle" idx="1"/>
          </p:nvPr>
        </p:nvSpPr>
        <p:spPr>
          <a:xfrm>
            <a:off x="1567678" y="4351637"/>
            <a:ext cx="8633792" cy="920838"/>
          </a:xfrm>
        </p:spPr>
        <p:txBody>
          <a:bodyPr wrap="none" anchor="t">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fi-FI" dirty="0"/>
          </a:p>
        </p:txBody>
      </p:sp>
      <p:sp>
        <p:nvSpPr>
          <p:cNvPr id="8" name="Date Placeholder 3">
            <a:extLst>
              <a:ext uri="{FF2B5EF4-FFF2-40B4-BE49-F238E27FC236}">
                <a16:creationId xmlns:a16="http://schemas.microsoft.com/office/drawing/2014/main" id="{2EBDBF8C-DF27-444D-BBC4-24745D974CDB}"/>
              </a:ext>
            </a:extLst>
          </p:cNvPr>
          <p:cNvSpPr>
            <a:spLocks noGrp="1"/>
          </p:cNvSpPr>
          <p:nvPr>
            <p:ph type="dt" sz="half" idx="10"/>
          </p:nvPr>
        </p:nvSpPr>
        <p:spPr>
          <a:xfrm>
            <a:off x="247924" y="6388034"/>
            <a:ext cx="2743200" cy="301756"/>
          </a:xfrm>
        </p:spPr>
        <p:txBody>
          <a:bodyPr/>
          <a:lstStyle>
            <a:lvl1pPr>
              <a:defRPr>
                <a:solidFill>
                  <a:schemeClr val="bg1"/>
                </a:solidFill>
              </a:defRPr>
            </a:lvl1pPr>
          </a:lstStyle>
          <a:p>
            <a:fld id="{57D13F48-FE85-40B5-B0FA-AB771EE915FC}" type="datetime1">
              <a:rPr lang="fi-FI" smtClean="0"/>
              <a:t>29.4.2026</a:t>
            </a:fld>
            <a:endParaRPr lang="fi-FI"/>
          </a:p>
        </p:txBody>
      </p:sp>
      <p:sp>
        <p:nvSpPr>
          <p:cNvPr id="9" name="Slide Number Placeholder 8">
            <a:extLst>
              <a:ext uri="{FF2B5EF4-FFF2-40B4-BE49-F238E27FC236}">
                <a16:creationId xmlns:a16="http://schemas.microsoft.com/office/drawing/2014/main" id="{A8976617-1CFF-CC48-9CEF-A2B0FA265F9B}"/>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1"/>
                </a:solidFill>
              </a:defRPr>
            </a:lvl1pPr>
          </a:lstStyle>
          <a:p>
            <a:fld id="{A1510FE8-D753-C647-A925-D4EB5DB9B7DB}" type="slidenum">
              <a:rPr lang="en-FI" smtClean="0"/>
              <a:pPr/>
              <a:t>‹#›</a:t>
            </a:fld>
            <a:endParaRPr lang="en-FI"/>
          </a:p>
        </p:txBody>
      </p:sp>
      <p:pic>
        <p:nvPicPr>
          <p:cNvPr id="7" name="Graphic 6">
            <a:extLst>
              <a:ext uri="{FF2B5EF4-FFF2-40B4-BE49-F238E27FC236}">
                <a16:creationId xmlns:a16="http://schemas.microsoft.com/office/drawing/2014/main" id="{7D336C37-272F-4649-9B55-BD066A91D1C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66666" y="696067"/>
            <a:ext cx="3444240" cy="819431"/>
          </a:xfrm>
          <a:prstGeom prst="rect">
            <a:avLst/>
          </a:prstGeom>
        </p:spPr>
      </p:pic>
    </p:spTree>
    <p:extLst>
      <p:ext uri="{BB962C8B-B14F-4D97-AF65-F5344CB8AC3E}">
        <p14:creationId xmlns:p14="http://schemas.microsoft.com/office/powerpoint/2010/main" val="2049504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B1">
    <p:bg>
      <p:bgPr>
        <a:solidFill>
          <a:schemeClr val="bg1"/>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E400181E-5A6F-E848-BD86-D63E42BB71F7}"/>
              </a:ext>
            </a:extLst>
          </p:cNvPr>
          <p:cNvSpPr>
            <a:spLocks noGrp="1"/>
          </p:cNvSpPr>
          <p:nvPr>
            <p:ph type="dt" sz="half" idx="10"/>
          </p:nvPr>
        </p:nvSpPr>
        <p:spPr/>
        <p:txBody>
          <a:bodyPr/>
          <a:lstStyle/>
          <a:p>
            <a:fld id="{D6A53357-56C5-4464-85DC-617E33B38E2F}" type="datetime1">
              <a:rPr lang="fi-FI" smtClean="0"/>
              <a:t>29.4.2026</a:t>
            </a:fld>
            <a:endParaRPr lang="fi-FI"/>
          </a:p>
        </p:txBody>
      </p:sp>
      <p:sp>
        <p:nvSpPr>
          <p:cNvPr id="6" name="Title 1">
            <a:extLst>
              <a:ext uri="{FF2B5EF4-FFF2-40B4-BE49-F238E27FC236}">
                <a16:creationId xmlns:a16="http://schemas.microsoft.com/office/drawing/2014/main" id="{6460BE6C-0F61-7B4C-951D-D3C16436D9D2}"/>
              </a:ext>
            </a:extLst>
          </p:cNvPr>
          <p:cNvSpPr>
            <a:spLocks noGrp="1"/>
          </p:cNvSpPr>
          <p:nvPr>
            <p:ph type="ctrTitle"/>
          </p:nvPr>
        </p:nvSpPr>
        <p:spPr>
          <a:xfrm>
            <a:off x="1205669" y="3911600"/>
            <a:ext cx="8633791" cy="1034683"/>
          </a:xfrm>
          <a:prstGeom prst="rect">
            <a:avLst/>
          </a:prstGeom>
        </p:spPr>
        <p:txBody>
          <a:bodyPr anchor="b">
            <a:normAutofit/>
          </a:bodyPr>
          <a:lstStyle>
            <a:lvl1pPr algn="l">
              <a:defRPr sz="3600" b="1">
                <a:solidFill>
                  <a:schemeClr val="tx2"/>
                </a:solidFill>
              </a:defRPr>
            </a:lvl1pPr>
          </a:lstStyle>
          <a:p>
            <a:r>
              <a:rPr lang="en-GB"/>
              <a:t>Click to edit Master title style</a:t>
            </a:r>
            <a:endParaRPr lang="fi-FI" dirty="0"/>
          </a:p>
        </p:txBody>
      </p:sp>
      <p:sp>
        <p:nvSpPr>
          <p:cNvPr id="7" name="Subtitle 2">
            <a:extLst>
              <a:ext uri="{FF2B5EF4-FFF2-40B4-BE49-F238E27FC236}">
                <a16:creationId xmlns:a16="http://schemas.microsoft.com/office/drawing/2014/main" id="{056DAF95-38C5-C346-AA7E-7B526D6845C3}"/>
              </a:ext>
            </a:extLst>
          </p:cNvPr>
          <p:cNvSpPr>
            <a:spLocks noGrp="1"/>
          </p:cNvSpPr>
          <p:nvPr>
            <p:ph type="subTitle" idx="1"/>
          </p:nvPr>
        </p:nvSpPr>
        <p:spPr>
          <a:xfrm>
            <a:off x="1205669" y="5064722"/>
            <a:ext cx="8633792" cy="671765"/>
          </a:xfrm>
        </p:spPr>
        <p:txBody>
          <a:bodyPr wrap="none" anchor="t">
            <a:normAutofit/>
          </a:bodyPr>
          <a:lstStyle>
            <a:lvl1pPr marL="0" indent="0" algn="l">
              <a:buNone/>
              <a:defRPr sz="20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fi-FI" dirty="0"/>
          </a:p>
        </p:txBody>
      </p:sp>
      <p:pic>
        <p:nvPicPr>
          <p:cNvPr id="8" name="Graphic 7">
            <a:extLst>
              <a:ext uri="{FF2B5EF4-FFF2-40B4-BE49-F238E27FC236}">
                <a16:creationId xmlns:a16="http://schemas.microsoft.com/office/drawing/2014/main" id="{AD97D02B-68CE-F847-B0F8-FF0064C8DFF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86266" y="778312"/>
            <a:ext cx="2101315" cy="2673101"/>
          </a:xfrm>
          <a:prstGeom prst="rect">
            <a:avLst/>
          </a:prstGeom>
        </p:spPr>
      </p:pic>
      <p:sp>
        <p:nvSpPr>
          <p:cNvPr id="9" name="Slide Number Placeholder 8">
            <a:extLst>
              <a:ext uri="{FF2B5EF4-FFF2-40B4-BE49-F238E27FC236}">
                <a16:creationId xmlns:a16="http://schemas.microsoft.com/office/drawing/2014/main" id="{AC5C96A5-8941-A14C-9501-AF02433AEDB5}"/>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39735134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B2">
    <p:bg>
      <p:bgPr>
        <a:solidFill>
          <a:schemeClr val="bg1"/>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E400181E-5A6F-E848-BD86-D63E42BB71F7}"/>
              </a:ext>
            </a:extLst>
          </p:cNvPr>
          <p:cNvSpPr>
            <a:spLocks noGrp="1"/>
          </p:cNvSpPr>
          <p:nvPr>
            <p:ph type="dt" sz="half" idx="10"/>
          </p:nvPr>
        </p:nvSpPr>
        <p:spPr/>
        <p:txBody>
          <a:bodyPr/>
          <a:lstStyle/>
          <a:p>
            <a:fld id="{3C629722-0940-4C74-B3F0-2C7DAC11D357}" type="datetime1">
              <a:rPr lang="fi-FI" smtClean="0"/>
              <a:t>29.4.2026</a:t>
            </a:fld>
            <a:endParaRPr lang="fi-FI"/>
          </a:p>
        </p:txBody>
      </p:sp>
      <p:sp>
        <p:nvSpPr>
          <p:cNvPr id="6" name="Title 1">
            <a:extLst>
              <a:ext uri="{FF2B5EF4-FFF2-40B4-BE49-F238E27FC236}">
                <a16:creationId xmlns:a16="http://schemas.microsoft.com/office/drawing/2014/main" id="{685CB817-E7A0-DB47-88B9-AB588A3BEA56}"/>
              </a:ext>
            </a:extLst>
          </p:cNvPr>
          <p:cNvSpPr>
            <a:spLocks noGrp="1"/>
          </p:cNvSpPr>
          <p:nvPr>
            <p:ph type="ctrTitle"/>
          </p:nvPr>
        </p:nvSpPr>
        <p:spPr>
          <a:xfrm>
            <a:off x="1567678" y="2580830"/>
            <a:ext cx="8633791" cy="1592129"/>
          </a:xfrm>
          <a:prstGeom prst="rect">
            <a:avLst/>
          </a:prstGeom>
        </p:spPr>
        <p:txBody>
          <a:bodyPr anchor="b">
            <a:normAutofit/>
          </a:bodyPr>
          <a:lstStyle>
            <a:lvl1pPr algn="l">
              <a:defRPr sz="4600" b="1">
                <a:solidFill>
                  <a:schemeClr val="tx2"/>
                </a:solidFill>
              </a:defRPr>
            </a:lvl1pPr>
          </a:lstStyle>
          <a:p>
            <a:r>
              <a:rPr lang="en-GB" dirty="0"/>
              <a:t>Click to edit Master title style</a:t>
            </a:r>
            <a:endParaRPr lang="fi-FI" dirty="0"/>
          </a:p>
        </p:txBody>
      </p:sp>
      <p:sp>
        <p:nvSpPr>
          <p:cNvPr id="7" name="Subtitle 2">
            <a:extLst>
              <a:ext uri="{FF2B5EF4-FFF2-40B4-BE49-F238E27FC236}">
                <a16:creationId xmlns:a16="http://schemas.microsoft.com/office/drawing/2014/main" id="{D253AAD4-34BA-0844-BC30-5DE1B02DEADB}"/>
              </a:ext>
            </a:extLst>
          </p:cNvPr>
          <p:cNvSpPr>
            <a:spLocks noGrp="1"/>
          </p:cNvSpPr>
          <p:nvPr>
            <p:ph type="subTitle" idx="1"/>
          </p:nvPr>
        </p:nvSpPr>
        <p:spPr>
          <a:xfrm>
            <a:off x="1567678" y="4351637"/>
            <a:ext cx="8633792" cy="920838"/>
          </a:xfrm>
        </p:spPr>
        <p:txBody>
          <a:bodyPr wrap="none" anchor="t">
            <a:normAutofit/>
          </a:bodyPr>
          <a:lstStyle>
            <a:lvl1pPr marL="0" indent="0" algn="l">
              <a:buNone/>
              <a:defRPr sz="20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fi-FI" dirty="0"/>
          </a:p>
        </p:txBody>
      </p:sp>
      <p:sp>
        <p:nvSpPr>
          <p:cNvPr id="9" name="Slide Number Placeholder 8">
            <a:extLst>
              <a:ext uri="{FF2B5EF4-FFF2-40B4-BE49-F238E27FC236}">
                <a16:creationId xmlns:a16="http://schemas.microsoft.com/office/drawing/2014/main" id="{15B228E8-B39A-2748-BC46-D15FE03F38B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11" name="Graphic 10">
            <a:extLst>
              <a:ext uri="{FF2B5EF4-FFF2-40B4-BE49-F238E27FC236}">
                <a16:creationId xmlns:a16="http://schemas.microsoft.com/office/drawing/2014/main" id="{EFB13C2B-EFAB-064C-B7A0-5CD5B0D6345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5919" y="381001"/>
            <a:ext cx="4090615" cy="1459994"/>
          </a:xfrm>
          <a:prstGeom prst="rect">
            <a:avLst/>
          </a:prstGeom>
        </p:spPr>
      </p:pic>
    </p:spTree>
    <p:extLst>
      <p:ext uri="{BB962C8B-B14F-4D97-AF65-F5344CB8AC3E}">
        <p14:creationId xmlns:p14="http://schemas.microsoft.com/office/powerpoint/2010/main" val="12985157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OC">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2349F3-6886-F542-9969-723716806098}"/>
              </a:ext>
            </a:extLst>
          </p:cNvPr>
          <p:cNvSpPr>
            <a:spLocks noGrp="1"/>
          </p:cNvSpPr>
          <p:nvPr>
            <p:ph idx="1"/>
          </p:nvPr>
        </p:nvSpPr>
        <p:spPr>
          <a:xfrm>
            <a:off x="838200" y="1825625"/>
            <a:ext cx="5257800" cy="4351338"/>
          </a:xfrm>
        </p:spPr>
        <p:txBody>
          <a:bodyPr>
            <a:normAutofit/>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dirty="0"/>
          </a:p>
        </p:txBody>
      </p:sp>
      <p:sp>
        <p:nvSpPr>
          <p:cNvPr id="4" name="Date Placeholder 3">
            <a:extLst>
              <a:ext uri="{FF2B5EF4-FFF2-40B4-BE49-F238E27FC236}">
                <a16:creationId xmlns:a16="http://schemas.microsoft.com/office/drawing/2014/main" id="{D3B2E9EE-7AF0-CD40-85C0-4647BECD3BCE}"/>
              </a:ext>
            </a:extLst>
          </p:cNvPr>
          <p:cNvSpPr>
            <a:spLocks noGrp="1"/>
          </p:cNvSpPr>
          <p:nvPr>
            <p:ph type="dt" sz="half" idx="10"/>
          </p:nvPr>
        </p:nvSpPr>
        <p:spPr/>
        <p:txBody>
          <a:bodyPr/>
          <a:lstStyle/>
          <a:p>
            <a:fld id="{F279F9B0-3976-4583-ADCA-106528935733}" type="datetime1">
              <a:rPr lang="fi-FI" smtClean="0"/>
              <a:t>29.4.2026</a:t>
            </a:fld>
            <a:endParaRPr lang="fi-FI"/>
          </a:p>
        </p:txBody>
      </p:sp>
      <p:sp>
        <p:nvSpPr>
          <p:cNvPr id="11" name="Title 10">
            <a:extLst>
              <a:ext uri="{FF2B5EF4-FFF2-40B4-BE49-F238E27FC236}">
                <a16:creationId xmlns:a16="http://schemas.microsoft.com/office/drawing/2014/main" id="{B46F515E-8A14-D440-BA16-6CF4A8FAD375}"/>
              </a:ext>
            </a:extLst>
          </p:cNvPr>
          <p:cNvSpPr>
            <a:spLocks noGrp="1"/>
          </p:cNvSpPr>
          <p:nvPr>
            <p:ph type="title"/>
          </p:nvPr>
        </p:nvSpPr>
        <p:spPr>
          <a:xfrm>
            <a:off x="838201" y="365125"/>
            <a:ext cx="10117508" cy="1325563"/>
          </a:xfrm>
        </p:spPr>
        <p:txBody>
          <a:bodyPr/>
          <a:lstStyle/>
          <a:p>
            <a:r>
              <a:rPr lang="en-GB"/>
              <a:t>Click to edit Master title style</a:t>
            </a:r>
            <a:endParaRPr lang="fi-FI"/>
          </a:p>
        </p:txBody>
      </p:sp>
      <p:sp>
        <p:nvSpPr>
          <p:cNvPr id="5" name="Footer Placeholder 1">
            <a:extLst>
              <a:ext uri="{FF2B5EF4-FFF2-40B4-BE49-F238E27FC236}">
                <a16:creationId xmlns:a16="http://schemas.microsoft.com/office/drawing/2014/main" id="{2933C501-C972-5940-8DF8-87DACEA56121}"/>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Slide Number Placeholder 8">
            <a:extLst>
              <a:ext uri="{FF2B5EF4-FFF2-40B4-BE49-F238E27FC236}">
                <a16:creationId xmlns:a16="http://schemas.microsoft.com/office/drawing/2014/main" id="{34EDB623-A096-B144-90FC-74CCA312CFDD}"/>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7" name="Graphic 6">
            <a:extLst>
              <a:ext uri="{FF2B5EF4-FFF2-40B4-BE49-F238E27FC236}">
                <a16:creationId xmlns:a16="http://schemas.microsoft.com/office/drawing/2014/main" id="{2412F263-8ED4-9547-890D-9985108F9AF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17010" y="365125"/>
            <a:ext cx="524855" cy="667672"/>
          </a:xfrm>
          <a:prstGeom prst="rect">
            <a:avLst/>
          </a:prstGeom>
        </p:spPr>
      </p:pic>
    </p:spTree>
    <p:extLst>
      <p:ext uri="{BB962C8B-B14F-4D97-AF65-F5344CB8AC3E}">
        <p14:creationId xmlns:p14="http://schemas.microsoft.com/office/powerpoint/2010/main" val="36899438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Image only">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3BD4EBF-F256-874C-8E69-0F4BD8F2B9AC}"/>
              </a:ext>
            </a:extLst>
          </p:cNvPr>
          <p:cNvSpPr>
            <a:spLocks noGrp="1"/>
          </p:cNvSpPr>
          <p:nvPr>
            <p:ph type="pic" sz="quarter" idx="11"/>
          </p:nvPr>
        </p:nvSpPr>
        <p:spPr>
          <a:xfrm>
            <a:off x="0" y="0"/>
            <a:ext cx="12192000" cy="6858000"/>
          </a:xfrm>
        </p:spPr>
        <p:txBody>
          <a:bodyPr/>
          <a:lstStyle/>
          <a:p>
            <a:r>
              <a:rPr lang="en-GB"/>
              <a:t>Click icon to add picture</a:t>
            </a:r>
            <a:endParaRPr lang="fi-FI"/>
          </a:p>
        </p:txBody>
      </p:sp>
    </p:spTree>
    <p:extLst>
      <p:ext uri="{BB962C8B-B14F-4D97-AF65-F5344CB8AC3E}">
        <p14:creationId xmlns:p14="http://schemas.microsoft.com/office/powerpoint/2010/main" val="42792978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Full slide image with Titl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3BD4EBF-F256-874C-8E69-0F4BD8F2B9AC}"/>
              </a:ext>
            </a:extLst>
          </p:cNvPr>
          <p:cNvSpPr>
            <a:spLocks noGrp="1"/>
          </p:cNvSpPr>
          <p:nvPr>
            <p:ph type="pic" sz="quarter" idx="11"/>
          </p:nvPr>
        </p:nvSpPr>
        <p:spPr>
          <a:xfrm>
            <a:off x="0" y="0"/>
            <a:ext cx="12192000" cy="6858000"/>
          </a:xfrm>
        </p:spPr>
        <p:txBody>
          <a:bodyPr/>
          <a:lstStyle/>
          <a:p>
            <a:r>
              <a:rPr lang="en-GB"/>
              <a:t>Click icon to add picture</a:t>
            </a:r>
            <a:endParaRPr lang="fi-FI"/>
          </a:p>
        </p:txBody>
      </p:sp>
      <p:sp>
        <p:nvSpPr>
          <p:cNvPr id="3" name="Title 3">
            <a:extLst>
              <a:ext uri="{FF2B5EF4-FFF2-40B4-BE49-F238E27FC236}">
                <a16:creationId xmlns:a16="http://schemas.microsoft.com/office/drawing/2014/main" id="{8FDB6130-099B-2641-B113-534C653604F4}"/>
              </a:ext>
            </a:extLst>
          </p:cNvPr>
          <p:cNvSpPr>
            <a:spLocks noGrp="1"/>
          </p:cNvSpPr>
          <p:nvPr>
            <p:ph type="title"/>
          </p:nvPr>
        </p:nvSpPr>
        <p:spPr>
          <a:xfrm>
            <a:off x="838200" y="365125"/>
            <a:ext cx="10091871" cy="1325563"/>
          </a:xfrm>
        </p:spPr>
        <p:txBody>
          <a:bodyPr/>
          <a:lstStyle>
            <a:lvl1pPr>
              <a:defRPr>
                <a:solidFill>
                  <a:srgbClr val="FFFFFF"/>
                </a:solidFill>
                <a:effectLst>
                  <a:outerShdw blurRad="889000" dist="50800" dir="5400000" algn="ctr" rotWithShape="0">
                    <a:schemeClr val="tx1">
                      <a:alpha val="70000"/>
                    </a:schemeClr>
                  </a:outerShdw>
                </a:effectLst>
              </a:defRPr>
            </a:lvl1pPr>
          </a:lstStyle>
          <a:p>
            <a:r>
              <a:rPr lang="en-GB"/>
              <a:t>Click to edit Master title style</a:t>
            </a:r>
            <a:endParaRPr lang="fi-FI"/>
          </a:p>
        </p:txBody>
      </p:sp>
    </p:spTree>
    <p:extLst>
      <p:ext uri="{BB962C8B-B14F-4D97-AF65-F5344CB8AC3E}">
        <p14:creationId xmlns:p14="http://schemas.microsoft.com/office/powerpoint/2010/main" val="2379000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and Content 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2349F3-6886-F542-9969-72371680609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2" name="Date Placeholder 1">
            <a:extLst>
              <a:ext uri="{FF2B5EF4-FFF2-40B4-BE49-F238E27FC236}">
                <a16:creationId xmlns:a16="http://schemas.microsoft.com/office/drawing/2014/main" id="{2B1333FA-BB63-A140-8E5B-EF17C6C9AE78}"/>
              </a:ext>
            </a:extLst>
          </p:cNvPr>
          <p:cNvSpPr>
            <a:spLocks noGrp="1"/>
          </p:cNvSpPr>
          <p:nvPr>
            <p:ph type="dt" sz="half" idx="10"/>
          </p:nvPr>
        </p:nvSpPr>
        <p:spPr/>
        <p:txBody>
          <a:bodyPr/>
          <a:lstStyle/>
          <a:p>
            <a:fld id="{6FEBB4DC-8C0E-48EE-ABE4-3B0F00F3269A}" type="datetime1">
              <a:rPr lang="fi-FI" smtClean="0"/>
              <a:t>29.4.2026</a:t>
            </a:fld>
            <a:endParaRPr lang="fi-FI"/>
          </a:p>
        </p:txBody>
      </p:sp>
      <p:sp>
        <p:nvSpPr>
          <p:cNvPr id="6" name="Title 5">
            <a:extLst>
              <a:ext uri="{FF2B5EF4-FFF2-40B4-BE49-F238E27FC236}">
                <a16:creationId xmlns:a16="http://schemas.microsoft.com/office/drawing/2014/main" id="{EE501282-474B-CC4C-AAB1-AEFEEC200BA6}"/>
              </a:ext>
            </a:extLst>
          </p:cNvPr>
          <p:cNvSpPr>
            <a:spLocks noGrp="1"/>
          </p:cNvSpPr>
          <p:nvPr>
            <p:ph type="title"/>
          </p:nvPr>
        </p:nvSpPr>
        <p:spPr>
          <a:xfrm>
            <a:off x="838200" y="365125"/>
            <a:ext cx="10074779" cy="1325563"/>
          </a:xfrm>
        </p:spPr>
        <p:txBody>
          <a:bodyPr/>
          <a:lstStyle/>
          <a:p>
            <a:r>
              <a:rPr lang="en-GB"/>
              <a:t>Click to edit Master title style</a:t>
            </a:r>
            <a:endParaRPr lang="fi-FI"/>
          </a:p>
        </p:txBody>
      </p:sp>
      <p:sp>
        <p:nvSpPr>
          <p:cNvPr id="5" name="Footer Placeholder 1">
            <a:extLst>
              <a:ext uri="{FF2B5EF4-FFF2-40B4-BE49-F238E27FC236}">
                <a16:creationId xmlns:a16="http://schemas.microsoft.com/office/drawing/2014/main" id="{95A8217F-E150-D04C-9937-53561134597C}"/>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7" name="Slide Number Placeholder 8">
            <a:extLst>
              <a:ext uri="{FF2B5EF4-FFF2-40B4-BE49-F238E27FC236}">
                <a16:creationId xmlns:a16="http://schemas.microsoft.com/office/drawing/2014/main" id="{ECA92EE8-1EED-C443-88C6-D174A7C7C36A}"/>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4" name="Graphic 6">
            <a:extLst>
              <a:ext uri="{FF2B5EF4-FFF2-40B4-BE49-F238E27FC236}">
                <a16:creationId xmlns:a16="http://schemas.microsoft.com/office/drawing/2014/main" id="{50A060CF-DF33-AC0C-33B1-F30A4649D4B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17010" y="365125"/>
            <a:ext cx="524855" cy="667672"/>
          </a:xfrm>
          <a:prstGeom prst="rect">
            <a:avLst/>
          </a:prstGeom>
        </p:spPr>
      </p:pic>
    </p:spTree>
    <p:extLst>
      <p:ext uri="{BB962C8B-B14F-4D97-AF65-F5344CB8AC3E}">
        <p14:creationId xmlns:p14="http://schemas.microsoft.com/office/powerpoint/2010/main" val="34447297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wo Content 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p>
            <a:fld id="{941566C6-D0B8-4F3C-9F6D-455BEB1F7E5C}" type="datetime1">
              <a:rPr lang="fi-FI" smtClean="0"/>
              <a:t>29.4.2026</a:t>
            </a:fld>
            <a:endParaRPr lang="fi-FI"/>
          </a:p>
        </p:txBody>
      </p:sp>
      <p:sp>
        <p:nvSpPr>
          <p:cNvPr id="9" name="Picture Placeholder 8">
            <a:extLst>
              <a:ext uri="{FF2B5EF4-FFF2-40B4-BE49-F238E27FC236}">
                <a16:creationId xmlns:a16="http://schemas.microsoft.com/office/drawing/2014/main" id="{CFED5F80-893E-0541-953E-114976E8ED9B}"/>
              </a:ext>
            </a:extLst>
          </p:cNvPr>
          <p:cNvSpPr>
            <a:spLocks noGrp="1"/>
          </p:cNvSpPr>
          <p:nvPr>
            <p:ph type="pic" sz="quarter" idx="11"/>
          </p:nvPr>
        </p:nvSpPr>
        <p:spPr>
          <a:xfrm>
            <a:off x="6172200" y="1825625"/>
            <a:ext cx="5181600" cy="4351338"/>
          </a:xfrm>
        </p:spPr>
        <p:txBody>
          <a:bodyPr/>
          <a:lstStyle/>
          <a:p>
            <a:r>
              <a:rPr lang="en-GB"/>
              <a:t>Click icon to add picture</a:t>
            </a:r>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p>
            <a:r>
              <a:rPr lang="en-GB"/>
              <a:t>Click to edit Master title style</a:t>
            </a:r>
            <a:endParaRPr lang="fi-FI"/>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2" name="Graphic 6">
            <a:extLst>
              <a:ext uri="{FF2B5EF4-FFF2-40B4-BE49-F238E27FC236}">
                <a16:creationId xmlns:a16="http://schemas.microsoft.com/office/drawing/2014/main" id="{F21F47DD-95A9-1E23-B4A3-80D1C1CEBC8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17010" y="365125"/>
            <a:ext cx="524855" cy="667672"/>
          </a:xfrm>
          <a:prstGeom prst="rect">
            <a:avLst/>
          </a:prstGeom>
        </p:spPr>
      </p:pic>
    </p:spTree>
    <p:extLst>
      <p:ext uri="{BB962C8B-B14F-4D97-AF65-F5344CB8AC3E}">
        <p14:creationId xmlns:p14="http://schemas.microsoft.com/office/powerpoint/2010/main" val="266003769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wo Content A 2">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823E05B6-78E4-913B-548B-CA0B55ED232B}"/>
              </a:ext>
            </a:extLst>
          </p:cNvPr>
          <p:cNvSpPr>
            <a:spLocks noGrp="1"/>
          </p:cNvSpPr>
          <p:nvPr>
            <p:ph sz="half" idx="12"/>
          </p:nvPr>
        </p:nvSpPr>
        <p:spPr>
          <a:xfrm>
            <a:off x="6172200" y="1825625"/>
            <a:ext cx="5181600" cy="4351338"/>
          </a:xfrm>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p>
            <a:fld id="{43A7110A-346E-415E-A038-6E7B7348A1AD}" type="datetime1">
              <a:rPr lang="fi-FI" smtClean="0"/>
              <a:t>29.4.2026</a:t>
            </a:fld>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p>
            <a:r>
              <a:rPr lang="en-GB"/>
              <a:t>Click to edit Master title style</a:t>
            </a:r>
            <a:endParaRPr lang="fi-FI"/>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9" name="Graphic 6">
            <a:extLst>
              <a:ext uri="{FF2B5EF4-FFF2-40B4-BE49-F238E27FC236}">
                <a16:creationId xmlns:a16="http://schemas.microsoft.com/office/drawing/2014/main" id="{473D612E-E114-D1D6-FA8F-447AF57954B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17010" y="365125"/>
            <a:ext cx="524855" cy="667672"/>
          </a:xfrm>
          <a:prstGeom prst="rect">
            <a:avLst/>
          </a:prstGeom>
        </p:spPr>
      </p:pic>
    </p:spTree>
    <p:extLst>
      <p:ext uri="{BB962C8B-B14F-4D97-AF65-F5344CB8AC3E}">
        <p14:creationId xmlns:p14="http://schemas.microsoft.com/office/powerpoint/2010/main" val="400510802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and Content B">
    <p:bg>
      <p:bgPr>
        <a:solidFill>
          <a:schemeClr val="accent3"/>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2349F3-6886-F542-9969-723716806098}"/>
              </a:ext>
            </a:extLst>
          </p:cNvPr>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fi-FI" dirty="0"/>
          </a:p>
        </p:txBody>
      </p:sp>
      <p:sp>
        <p:nvSpPr>
          <p:cNvPr id="4" name="Date Placeholder 3">
            <a:extLst>
              <a:ext uri="{FF2B5EF4-FFF2-40B4-BE49-F238E27FC236}">
                <a16:creationId xmlns:a16="http://schemas.microsoft.com/office/drawing/2014/main" id="{CFA167E5-70BA-D045-BE00-94F338847F63}"/>
              </a:ext>
            </a:extLst>
          </p:cNvPr>
          <p:cNvSpPr>
            <a:spLocks noGrp="1"/>
          </p:cNvSpPr>
          <p:nvPr>
            <p:ph type="dt" sz="half" idx="10"/>
          </p:nvPr>
        </p:nvSpPr>
        <p:spPr/>
        <p:txBody>
          <a:bodyPr/>
          <a:lstStyle>
            <a:lvl1pPr>
              <a:defRPr>
                <a:solidFill>
                  <a:schemeClr val="bg1"/>
                </a:solidFill>
              </a:defRPr>
            </a:lvl1pPr>
          </a:lstStyle>
          <a:p>
            <a:fld id="{81B1D682-7FA1-4EB6-8A6A-5F20548DA901}" type="datetime1">
              <a:rPr lang="fi-FI" smtClean="0"/>
              <a:t>29.4.2026</a:t>
            </a:fld>
            <a:endParaRPr lang="fi-FI"/>
          </a:p>
        </p:txBody>
      </p:sp>
      <p:sp>
        <p:nvSpPr>
          <p:cNvPr id="2" name="Title 1">
            <a:extLst>
              <a:ext uri="{FF2B5EF4-FFF2-40B4-BE49-F238E27FC236}">
                <a16:creationId xmlns:a16="http://schemas.microsoft.com/office/drawing/2014/main" id="{2D12D56F-4563-654C-BA93-8F3D2EEB7B58}"/>
              </a:ext>
            </a:extLst>
          </p:cNvPr>
          <p:cNvSpPr>
            <a:spLocks noGrp="1"/>
          </p:cNvSpPr>
          <p:nvPr>
            <p:ph type="title"/>
          </p:nvPr>
        </p:nvSpPr>
        <p:spPr>
          <a:xfrm>
            <a:off x="838200" y="365125"/>
            <a:ext cx="10074779" cy="1325563"/>
          </a:xfrm>
        </p:spPr>
        <p:txBody>
          <a:bodyPr/>
          <a:lstStyle>
            <a:lvl1pPr>
              <a:defRPr>
                <a:solidFill>
                  <a:schemeClr val="bg1"/>
                </a:solidFill>
              </a:defRPr>
            </a:lvl1pPr>
          </a:lstStyle>
          <a:p>
            <a:r>
              <a:rPr lang="en-GB"/>
              <a:t>Click to edit Master title style</a:t>
            </a:r>
            <a:endParaRPr lang="fi-FI"/>
          </a:p>
        </p:txBody>
      </p:sp>
      <p:sp>
        <p:nvSpPr>
          <p:cNvPr id="5" name="Footer Placeholder 1">
            <a:extLst>
              <a:ext uri="{FF2B5EF4-FFF2-40B4-BE49-F238E27FC236}">
                <a16:creationId xmlns:a16="http://schemas.microsoft.com/office/drawing/2014/main" id="{EA050767-61B8-5242-BDDB-EF2226DEDEE2}"/>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1"/>
                </a:solidFill>
              </a:defRPr>
            </a:lvl1pPr>
          </a:lstStyle>
          <a:p>
            <a:endParaRPr lang="en-FI" dirty="0"/>
          </a:p>
        </p:txBody>
      </p:sp>
      <p:sp>
        <p:nvSpPr>
          <p:cNvPr id="6" name="Slide Number Placeholder 8">
            <a:extLst>
              <a:ext uri="{FF2B5EF4-FFF2-40B4-BE49-F238E27FC236}">
                <a16:creationId xmlns:a16="http://schemas.microsoft.com/office/drawing/2014/main" id="{B1C1C4BA-03A0-EE4E-9C80-79C5043BEFA9}"/>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1"/>
                </a:solidFill>
              </a:defRPr>
            </a:lvl1pPr>
          </a:lstStyle>
          <a:p>
            <a:fld id="{A1510FE8-D753-C647-A925-D4EB5DB9B7DB}" type="slidenum">
              <a:rPr lang="en-FI" smtClean="0"/>
              <a:pPr/>
              <a:t>‹#›</a:t>
            </a:fld>
            <a:endParaRPr lang="en-FI"/>
          </a:p>
        </p:txBody>
      </p:sp>
      <p:pic>
        <p:nvPicPr>
          <p:cNvPr id="7" name="Graphic 6">
            <a:extLst>
              <a:ext uri="{FF2B5EF4-FFF2-40B4-BE49-F238E27FC236}">
                <a16:creationId xmlns:a16="http://schemas.microsoft.com/office/drawing/2014/main" id="{D0CE164F-682B-A04E-909C-18348AB1459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2" y="365125"/>
            <a:ext cx="524855" cy="667672"/>
          </a:xfrm>
          <a:prstGeom prst="rect">
            <a:avLst/>
          </a:prstGeom>
        </p:spPr>
      </p:pic>
    </p:spTree>
    <p:extLst>
      <p:ext uri="{BB962C8B-B14F-4D97-AF65-F5344CB8AC3E}">
        <p14:creationId xmlns:p14="http://schemas.microsoft.com/office/powerpoint/2010/main" val="17052918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wo Content B">
    <p:bg>
      <p:bgPr>
        <a:solidFill>
          <a:schemeClr val="accent3"/>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fi-FI" dirty="0"/>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lvl1pPr>
              <a:defRPr>
                <a:solidFill>
                  <a:schemeClr val="bg1"/>
                </a:solidFill>
              </a:defRPr>
            </a:lvl1pPr>
          </a:lstStyle>
          <a:p>
            <a:fld id="{DF91F843-B4F8-469E-A3F5-6F9F9D7DF253}" type="datetime1">
              <a:rPr lang="fi-FI" smtClean="0"/>
              <a:t>29.4.2026</a:t>
            </a:fld>
            <a:endParaRPr lang="fi-FI"/>
          </a:p>
        </p:txBody>
      </p:sp>
      <p:sp>
        <p:nvSpPr>
          <p:cNvPr id="9" name="Picture Placeholder 8">
            <a:extLst>
              <a:ext uri="{FF2B5EF4-FFF2-40B4-BE49-F238E27FC236}">
                <a16:creationId xmlns:a16="http://schemas.microsoft.com/office/drawing/2014/main" id="{CFED5F80-893E-0541-953E-114976E8ED9B}"/>
              </a:ext>
            </a:extLst>
          </p:cNvPr>
          <p:cNvSpPr>
            <a:spLocks noGrp="1"/>
          </p:cNvSpPr>
          <p:nvPr>
            <p:ph type="pic" sz="quarter" idx="11"/>
          </p:nvPr>
        </p:nvSpPr>
        <p:spPr>
          <a:xfrm>
            <a:off x="6172200" y="1825625"/>
            <a:ext cx="5181600" cy="4351338"/>
          </a:xfrm>
        </p:spPr>
        <p:txBody>
          <a:bodyPr/>
          <a:lstStyle>
            <a:lvl1pPr>
              <a:defRPr>
                <a:solidFill>
                  <a:schemeClr val="bg1"/>
                </a:solidFill>
              </a:defRPr>
            </a:lvl1pPr>
          </a:lstStyle>
          <a:p>
            <a:r>
              <a:rPr lang="en-GB"/>
              <a:t>Click icon to add picture</a:t>
            </a:r>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lvl1pPr>
              <a:defRPr>
                <a:solidFill>
                  <a:schemeClr val="bg1"/>
                </a:solidFill>
              </a:defRPr>
            </a:lvl1pPr>
          </a:lstStyle>
          <a:p>
            <a:r>
              <a:rPr lang="en-GB" dirty="0"/>
              <a:t>Click to edit Master title style</a:t>
            </a:r>
            <a:endParaRPr lang="fi-FI" dirty="0"/>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1"/>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1"/>
                </a:solidFill>
              </a:defRPr>
            </a:lvl1pPr>
          </a:lstStyle>
          <a:p>
            <a:fld id="{A1510FE8-D753-C647-A925-D4EB5DB9B7DB}" type="slidenum">
              <a:rPr lang="en-FI" smtClean="0"/>
              <a:pPr/>
              <a:t>‹#›</a:t>
            </a:fld>
            <a:endParaRPr lang="en-FI"/>
          </a:p>
        </p:txBody>
      </p:sp>
      <p:pic>
        <p:nvPicPr>
          <p:cNvPr id="2" name="Graphic 6">
            <a:extLst>
              <a:ext uri="{FF2B5EF4-FFF2-40B4-BE49-F238E27FC236}">
                <a16:creationId xmlns:a16="http://schemas.microsoft.com/office/drawing/2014/main" id="{82F3D606-6BD1-9F24-92C6-5CA0856E8D0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2" y="365125"/>
            <a:ext cx="524855" cy="667672"/>
          </a:xfrm>
          <a:prstGeom prst="rect">
            <a:avLst/>
          </a:prstGeom>
        </p:spPr>
      </p:pic>
    </p:spTree>
    <p:extLst>
      <p:ext uri="{BB962C8B-B14F-4D97-AF65-F5344CB8AC3E}">
        <p14:creationId xmlns:p14="http://schemas.microsoft.com/office/powerpoint/2010/main" val="29095647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wo Content B 2">
    <p:bg>
      <p:bgPr>
        <a:solidFill>
          <a:schemeClr val="accent3"/>
        </a:solidFill>
        <a:effectLst/>
      </p:bgPr>
    </p:bg>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9A2D6748-15F4-EE8F-41DC-8F6493084939}"/>
              </a:ext>
            </a:extLst>
          </p:cNvPr>
          <p:cNvSpPr>
            <a:spLocks noGrp="1"/>
          </p:cNvSpPr>
          <p:nvPr>
            <p:ph sz="half" idx="12"/>
          </p:nvPr>
        </p:nvSpPr>
        <p:spPr>
          <a:xfrm>
            <a:off x="6169263"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fi-FI" dirty="0"/>
          </a:p>
        </p:txBody>
      </p:sp>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fi-FI" dirty="0"/>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lvl1pPr>
              <a:defRPr>
                <a:solidFill>
                  <a:schemeClr val="bg1"/>
                </a:solidFill>
              </a:defRPr>
            </a:lvl1pPr>
          </a:lstStyle>
          <a:p>
            <a:fld id="{CAC2D877-2AF9-4A5B-B672-3540919E2A6C}" type="datetime1">
              <a:rPr lang="fi-FI" smtClean="0"/>
              <a:t>29.4.2026</a:t>
            </a:fld>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lvl1pPr>
              <a:defRPr>
                <a:solidFill>
                  <a:schemeClr val="bg1"/>
                </a:solidFill>
              </a:defRPr>
            </a:lvl1pPr>
          </a:lstStyle>
          <a:p>
            <a:r>
              <a:rPr lang="en-GB" dirty="0"/>
              <a:t>Click to edit Master title style</a:t>
            </a:r>
            <a:endParaRPr lang="fi-FI" dirty="0"/>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1"/>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1"/>
                </a:solidFill>
              </a:defRPr>
            </a:lvl1pPr>
          </a:lstStyle>
          <a:p>
            <a:fld id="{A1510FE8-D753-C647-A925-D4EB5DB9B7DB}" type="slidenum">
              <a:rPr lang="en-FI" smtClean="0"/>
              <a:pPr/>
              <a:t>‹#›</a:t>
            </a:fld>
            <a:endParaRPr lang="en-FI"/>
          </a:p>
        </p:txBody>
      </p:sp>
      <p:pic>
        <p:nvPicPr>
          <p:cNvPr id="9" name="Graphic 6">
            <a:extLst>
              <a:ext uri="{FF2B5EF4-FFF2-40B4-BE49-F238E27FC236}">
                <a16:creationId xmlns:a16="http://schemas.microsoft.com/office/drawing/2014/main" id="{80CB64C7-25C3-F8B6-5A90-2A86FB9539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2" y="365125"/>
            <a:ext cx="524855" cy="667672"/>
          </a:xfrm>
          <a:prstGeom prst="rect">
            <a:avLst/>
          </a:prstGeom>
        </p:spPr>
      </p:pic>
    </p:spTree>
    <p:extLst>
      <p:ext uri="{BB962C8B-B14F-4D97-AF65-F5344CB8AC3E}">
        <p14:creationId xmlns:p14="http://schemas.microsoft.com/office/powerpoint/2010/main" val="26509798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Only A">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8E4588D-02B6-7B48-80C5-7290C084341A}"/>
              </a:ext>
            </a:extLst>
          </p:cNvPr>
          <p:cNvSpPr>
            <a:spLocks noGrp="1"/>
          </p:cNvSpPr>
          <p:nvPr>
            <p:ph type="dt" sz="half" idx="10"/>
          </p:nvPr>
        </p:nvSpPr>
        <p:spPr/>
        <p:txBody>
          <a:bodyPr/>
          <a:lstStyle/>
          <a:p>
            <a:fld id="{E8515AAB-B5DA-4C65-9C28-80C05A7C2906}" type="datetime1">
              <a:rPr lang="fi-FI" smtClean="0"/>
              <a:t>29.4.2026</a:t>
            </a:fld>
            <a:endParaRPr lang="fi-FI"/>
          </a:p>
        </p:txBody>
      </p:sp>
      <p:sp>
        <p:nvSpPr>
          <p:cNvPr id="4" name="Title 3">
            <a:extLst>
              <a:ext uri="{FF2B5EF4-FFF2-40B4-BE49-F238E27FC236}">
                <a16:creationId xmlns:a16="http://schemas.microsoft.com/office/drawing/2014/main" id="{990D1BEB-5C05-2040-99D3-AC167E20F51B}"/>
              </a:ext>
            </a:extLst>
          </p:cNvPr>
          <p:cNvSpPr>
            <a:spLocks noGrp="1"/>
          </p:cNvSpPr>
          <p:nvPr>
            <p:ph type="title"/>
          </p:nvPr>
        </p:nvSpPr>
        <p:spPr>
          <a:xfrm>
            <a:off x="838200" y="365125"/>
            <a:ext cx="10083325" cy="1325563"/>
          </a:xfrm>
        </p:spPr>
        <p:txBody>
          <a:bodyPr/>
          <a:lstStyle/>
          <a:p>
            <a:r>
              <a:rPr lang="en-GB"/>
              <a:t>Click to edit Master title style</a:t>
            </a:r>
            <a:endParaRPr lang="fi-FI"/>
          </a:p>
        </p:txBody>
      </p:sp>
      <p:sp>
        <p:nvSpPr>
          <p:cNvPr id="5" name="Footer Placeholder 1">
            <a:extLst>
              <a:ext uri="{FF2B5EF4-FFF2-40B4-BE49-F238E27FC236}">
                <a16:creationId xmlns:a16="http://schemas.microsoft.com/office/drawing/2014/main" id="{8DE69C5E-82EF-A648-A11F-D9E1E9EFECBD}"/>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Slide Number Placeholder 8">
            <a:extLst>
              <a:ext uri="{FF2B5EF4-FFF2-40B4-BE49-F238E27FC236}">
                <a16:creationId xmlns:a16="http://schemas.microsoft.com/office/drawing/2014/main" id="{C41B89B9-4C34-5945-8DD2-025C2ACDCD3C}"/>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2" name="Graphic 6">
            <a:extLst>
              <a:ext uri="{FF2B5EF4-FFF2-40B4-BE49-F238E27FC236}">
                <a16:creationId xmlns:a16="http://schemas.microsoft.com/office/drawing/2014/main" id="{BAE8FB82-D031-6412-BC2B-7D97C0425D8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17010" y="365125"/>
            <a:ext cx="524855" cy="667672"/>
          </a:xfrm>
          <a:prstGeom prst="rect">
            <a:avLst/>
          </a:prstGeom>
        </p:spPr>
      </p:pic>
    </p:spTree>
    <p:extLst>
      <p:ext uri="{BB962C8B-B14F-4D97-AF65-F5344CB8AC3E}">
        <p14:creationId xmlns:p14="http://schemas.microsoft.com/office/powerpoint/2010/main" val="16097753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Only B">
    <p:bg>
      <p:bgPr>
        <a:solidFill>
          <a:schemeClr val="accent3"/>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9AD22D8-A0C9-B24E-B617-4A9AFE99C2A0}"/>
              </a:ext>
            </a:extLst>
          </p:cNvPr>
          <p:cNvSpPr>
            <a:spLocks noGrp="1"/>
          </p:cNvSpPr>
          <p:nvPr>
            <p:ph type="title"/>
          </p:nvPr>
        </p:nvSpPr>
        <p:spPr>
          <a:xfrm>
            <a:off x="838200" y="365125"/>
            <a:ext cx="10091871" cy="1325563"/>
          </a:xfrm>
        </p:spPr>
        <p:txBody>
          <a:bodyPr/>
          <a:lstStyle>
            <a:lvl1pPr>
              <a:defRPr>
                <a:solidFill>
                  <a:schemeClr val="bg1"/>
                </a:solidFill>
              </a:defRPr>
            </a:lvl1pPr>
          </a:lstStyle>
          <a:p>
            <a:r>
              <a:rPr lang="en-GB" dirty="0"/>
              <a:t>Click to edit Master title style</a:t>
            </a:r>
            <a:endParaRPr lang="fi-FI" dirty="0"/>
          </a:p>
        </p:txBody>
      </p:sp>
      <p:sp>
        <p:nvSpPr>
          <p:cNvPr id="5" name="Footer Placeholder 1">
            <a:extLst>
              <a:ext uri="{FF2B5EF4-FFF2-40B4-BE49-F238E27FC236}">
                <a16:creationId xmlns:a16="http://schemas.microsoft.com/office/drawing/2014/main" id="{29408B3C-CD3D-A345-95D5-50EF223B22E3}"/>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1"/>
                </a:solidFill>
              </a:defRPr>
            </a:lvl1pPr>
          </a:lstStyle>
          <a:p>
            <a:endParaRPr lang="en-FI" dirty="0"/>
          </a:p>
        </p:txBody>
      </p:sp>
      <p:sp>
        <p:nvSpPr>
          <p:cNvPr id="7" name="Slide Number Placeholder 8">
            <a:extLst>
              <a:ext uri="{FF2B5EF4-FFF2-40B4-BE49-F238E27FC236}">
                <a16:creationId xmlns:a16="http://schemas.microsoft.com/office/drawing/2014/main" id="{61B66448-190C-E74D-852D-DB4BEC127967}"/>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1"/>
                </a:solidFill>
              </a:defRPr>
            </a:lvl1pPr>
          </a:lstStyle>
          <a:p>
            <a:fld id="{A1510FE8-D753-C647-A925-D4EB5DB9B7DB}" type="slidenum">
              <a:rPr lang="en-FI" smtClean="0"/>
              <a:pPr/>
              <a:t>‹#›</a:t>
            </a:fld>
            <a:endParaRPr lang="en-FI"/>
          </a:p>
        </p:txBody>
      </p:sp>
      <p:sp>
        <p:nvSpPr>
          <p:cNvPr id="8" name="Date Placeholder 3">
            <a:extLst>
              <a:ext uri="{FF2B5EF4-FFF2-40B4-BE49-F238E27FC236}">
                <a16:creationId xmlns:a16="http://schemas.microsoft.com/office/drawing/2014/main" id="{DFE41889-F0C6-E244-B481-92FA2D7E6E73}"/>
              </a:ext>
            </a:extLst>
          </p:cNvPr>
          <p:cNvSpPr>
            <a:spLocks noGrp="1"/>
          </p:cNvSpPr>
          <p:nvPr>
            <p:ph type="dt" sz="half" idx="10"/>
          </p:nvPr>
        </p:nvSpPr>
        <p:spPr>
          <a:xfrm>
            <a:off x="247924" y="6347804"/>
            <a:ext cx="1503964" cy="365125"/>
          </a:xfrm>
        </p:spPr>
        <p:txBody>
          <a:bodyPr/>
          <a:lstStyle>
            <a:lvl1pPr>
              <a:defRPr>
                <a:solidFill>
                  <a:schemeClr val="bg1"/>
                </a:solidFill>
              </a:defRPr>
            </a:lvl1pPr>
          </a:lstStyle>
          <a:p>
            <a:fld id="{F2B1A8DF-844E-45C0-AA63-D1AA986963BD}" type="datetime1">
              <a:rPr lang="fi-FI" smtClean="0"/>
              <a:t>29.4.2026</a:t>
            </a:fld>
            <a:endParaRPr lang="fi-FI"/>
          </a:p>
        </p:txBody>
      </p:sp>
      <p:pic>
        <p:nvPicPr>
          <p:cNvPr id="2" name="Graphic 6">
            <a:extLst>
              <a:ext uri="{FF2B5EF4-FFF2-40B4-BE49-F238E27FC236}">
                <a16:creationId xmlns:a16="http://schemas.microsoft.com/office/drawing/2014/main" id="{C6619379-20B8-DCAB-9378-356C9E2638E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2" y="365125"/>
            <a:ext cx="524855" cy="667672"/>
          </a:xfrm>
          <a:prstGeom prst="rect">
            <a:avLst/>
          </a:prstGeom>
        </p:spPr>
      </p:pic>
    </p:spTree>
    <p:extLst>
      <p:ext uri="{BB962C8B-B14F-4D97-AF65-F5344CB8AC3E}">
        <p14:creationId xmlns:p14="http://schemas.microsoft.com/office/powerpoint/2010/main" val="3888048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A1">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C349A-497F-D34B-9E19-3C5897402847}"/>
              </a:ext>
            </a:extLst>
          </p:cNvPr>
          <p:cNvSpPr>
            <a:spLocks noGrp="1"/>
          </p:cNvSpPr>
          <p:nvPr>
            <p:ph type="ctrTitle"/>
          </p:nvPr>
        </p:nvSpPr>
        <p:spPr>
          <a:xfrm>
            <a:off x="1205669" y="3911600"/>
            <a:ext cx="8633791" cy="1034683"/>
          </a:xfrm>
          <a:prstGeom prst="rect">
            <a:avLst/>
          </a:prstGeom>
        </p:spPr>
        <p:txBody>
          <a:bodyPr anchor="b">
            <a:normAutofit/>
          </a:bodyPr>
          <a:lstStyle>
            <a:lvl1pPr algn="l">
              <a:defRPr sz="3600" b="1">
                <a:solidFill>
                  <a:schemeClr val="bg1"/>
                </a:solidFill>
              </a:defRPr>
            </a:lvl1pPr>
          </a:lstStyle>
          <a:p>
            <a:r>
              <a:rPr lang="en-GB"/>
              <a:t>Click to edit Master title style</a:t>
            </a:r>
            <a:endParaRPr lang="fi-FI" dirty="0"/>
          </a:p>
        </p:txBody>
      </p:sp>
      <p:sp>
        <p:nvSpPr>
          <p:cNvPr id="3" name="Subtitle 2">
            <a:extLst>
              <a:ext uri="{FF2B5EF4-FFF2-40B4-BE49-F238E27FC236}">
                <a16:creationId xmlns:a16="http://schemas.microsoft.com/office/drawing/2014/main" id="{9093509D-5451-D649-8734-ACC379773E38}"/>
              </a:ext>
            </a:extLst>
          </p:cNvPr>
          <p:cNvSpPr>
            <a:spLocks noGrp="1"/>
          </p:cNvSpPr>
          <p:nvPr>
            <p:ph type="subTitle" idx="1"/>
          </p:nvPr>
        </p:nvSpPr>
        <p:spPr>
          <a:xfrm>
            <a:off x="1205669" y="5064722"/>
            <a:ext cx="8633792" cy="671765"/>
          </a:xfrm>
        </p:spPr>
        <p:txBody>
          <a:bodyPr wrap="none" anchor="t">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fi-FI" dirty="0"/>
          </a:p>
        </p:txBody>
      </p:sp>
      <p:pic>
        <p:nvPicPr>
          <p:cNvPr id="12" name="Graphic 11">
            <a:extLst>
              <a:ext uri="{FF2B5EF4-FFF2-40B4-BE49-F238E27FC236}">
                <a16:creationId xmlns:a16="http://schemas.microsoft.com/office/drawing/2014/main" id="{06182D11-1F27-CD44-9738-91EA8B0B13A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86266" y="778312"/>
            <a:ext cx="2101315" cy="2673101"/>
          </a:xfrm>
          <a:prstGeom prst="rect">
            <a:avLst/>
          </a:prstGeom>
        </p:spPr>
      </p:pic>
      <p:sp>
        <p:nvSpPr>
          <p:cNvPr id="8" name="Date Placeholder 3">
            <a:extLst>
              <a:ext uri="{FF2B5EF4-FFF2-40B4-BE49-F238E27FC236}">
                <a16:creationId xmlns:a16="http://schemas.microsoft.com/office/drawing/2014/main" id="{ADF0CEDC-E734-634E-8D2C-1CA06C0A6287}"/>
              </a:ext>
            </a:extLst>
          </p:cNvPr>
          <p:cNvSpPr>
            <a:spLocks noGrp="1"/>
          </p:cNvSpPr>
          <p:nvPr>
            <p:ph type="dt" sz="half" idx="10"/>
          </p:nvPr>
        </p:nvSpPr>
        <p:spPr>
          <a:xfrm>
            <a:off x="247924" y="6388034"/>
            <a:ext cx="2743200" cy="301756"/>
          </a:xfrm>
        </p:spPr>
        <p:txBody>
          <a:bodyPr/>
          <a:lstStyle>
            <a:lvl1pPr>
              <a:defRPr>
                <a:solidFill>
                  <a:schemeClr val="accent2">
                    <a:lumMod val="40000"/>
                    <a:lumOff val="60000"/>
                  </a:schemeClr>
                </a:solidFill>
              </a:defRPr>
            </a:lvl1pPr>
          </a:lstStyle>
          <a:p>
            <a:fld id="{65881D2A-B1AD-4DDA-A449-EBBBF525130B}" type="datetime1">
              <a:rPr lang="fi-FI" smtClean="0"/>
              <a:t>29.4.2026</a:t>
            </a:fld>
            <a:endParaRPr lang="fi-FI"/>
          </a:p>
        </p:txBody>
      </p:sp>
      <p:sp>
        <p:nvSpPr>
          <p:cNvPr id="9" name="Slide Number Placeholder 8">
            <a:extLst>
              <a:ext uri="{FF2B5EF4-FFF2-40B4-BE49-F238E27FC236}">
                <a16:creationId xmlns:a16="http://schemas.microsoft.com/office/drawing/2014/main" id="{4609E47E-A02C-D149-8A9C-3165F6696547}"/>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accent2">
                    <a:lumMod val="40000"/>
                    <a:lumOff val="60000"/>
                  </a:schemeClr>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1333628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A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C349A-497F-D34B-9E19-3C5897402847}"/>
              </a:ext>
            </a:extLst>
          </p:cNvPr>
          <p:cNvSpPr>
            <a:spLocks noGrp="1"/>
          </p:cNvSpPr>
          <p:nvPr>
            <p:ph type="ctrTitle"/>
          </p:nvPr>
        </p:nvSpPr>
        <p:spPr>
          <a:xfrm>
            <a:off x="1567678" y="2580830"/>
            <a:ext cx="8633791" cy="1592129"/>
          </a:xfrm>
          <a:prstGeom prst="rect">
            <a:avLst/>
          </a:prstGeom>
        </p:spPr>
        <p:txBody>
          <a:bodyPr anchor="b">
            <a:normAutofit/>
          </a:bodyPr>
          <a:lstStyle>
            <a:lvl1pPr algn="l">
              <a:defRPr sz="4600" b="1">
                <a:solidFill>
                  <a:schemeClr val="bg1"/>
                </a:solidFill>
              </a:defRPr>
            </a:lvl1pPr>
          </a:lstStyle>
          <a:p>
            <a:r>
              <a:rPr lang="en-GB" dirty="0"/>
              <a:t>Click to edit Master title style</a:t>
            </a:r>
            <a:endParaRPr lang="fi-FI" dirty="0"/>
          </a:p>
        </p:txBody>
      </p:sp>
      <p:sp>
        <p:nvSpPr>
          <p:cNvPr id="3" name="Subtitle 2">
            <a:extLst>
              <a:ext uri="{FF2B5EF4-FFF2-40B4-BE49-F238E27FC236}">
                <a16:creationId xmlns:a16="http://schemas.microsoft.com/office/drawing/2014/main" id="{9093509D-5451-D649-8734-ACC379773E38}"/>
              </a:ext>
            </a:extLst>
          </p:cNvPr>
          <p:cNvSpPr>
            <a:spLocks noGrp="1"/>
          </p:cNvSpPr>
          <p:nvPr>
            <p:ph type="subTitle" idx="1"/>
          </p:nvPr>
        </p:nvSpPr>
        <p:spPr>
          <a:xfrm>
            <a:off x="1567678" y="4351637"/>
            <a:ext cx="8633792" cy="920838"/>
          </a:xfrm>
        </p:spPr>
        <p:txBody>
          <a:bodyPr wrap="none" anchor="t">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fi-FI" dirty="0"/>
          </a:p>
        </p:txBody>
      </p:sp>
      <p:sp>
        <p:nvSpPr>
          <p:cNvPr id="8" name="Date Placeholder 3">
            <a:extLst>
              <a:ext uri="{FF2B5EF4-FFF2-40B4-BE49-F238E27FC236}">
                <a16:creationId xmlns:a16="http://schemas.microsoft.com/office/drawing/2014/main" id="{2EBDBF8C-DF27-444D-BBC4-24745D974CDB}"/>
              </a:ext>
            </a:extLst>
          </p:cNvPr>
          <p:cNvSpPr>
            <a:spLocks noGrp="1"/>
          </p:cNvSpPr>
          <p:nvPr>
            <p:ph type="dt" sz="half" idx="10"/>
          </p:nvPr>
        </p:nvSpPr>
        <p:spPr>
          <a:xfrm>
            <a:off x="247924" y="6388034"/>
            <a:ext cx="2743200" cy="301756"/>
          </a:xfrm>
        </p:spPr>
        <p:txBody>
          <a:bodyPr/>
          <a:lstStyle>
            <a:lvl1pPr>
              <a:defRPr>
                <a:solidFill>
                  <a:schemeClr val="accent2">
                    <a:lumMod val="40000"/>
                    <a:lumOff val="60000"/>
                  </a:schemeClr>
                </a:solidFill>
              </a:defRPr>
            </a:lvl1pPr>
          </a:lstStyle>
          <a:p>
            <a:fld id="{442F8DC9-7AAA-4E0A-BBC9-D35195D575C9}" type="datetime1">
              <a:rPr lang="fi-FI" smtClean="0"/>
              <a:t>29.4.2026</a:t>
            </a:fld>
            <a:endParaRPr lang="fi-FI"/>
          </a:p>
        </p:txBody>
      </p:sp>
      <p:sp>
        <p:nvSpPr>
          <p:cNvPr id="9" name="Slide Number Placeholder 8">
            <a:extLst>
              <a:ext uri="{FF2B5EF4-FFF2-40B4-BE49-F238E27FC236}">
                <a16:creationId xmlns:a16="http://schemas.microsoft.com/office/drawing/2014/main" id="{A8976617-1CFF-CC48-9CEF-A2B0FA265F9B}"/>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accent2">
                    <a:lumMod val="40000"/>
                    <a:lumOff val="60000"/>
                  </a:schemeClr>
                </a:solidFill>
              </a:defRPr>
            </a:lvl1pPr>
          </a:lstStyle>
          <a:p>
            <a:fld id="{A1510FE8-D753-C647-A925-D4EB5DB9B7DB}" type="slidenum">
              <a:rPr lang="en-FI" smtClean="0"/>
              <a:pPr/>
              <a:t>‹#›</a:t>
            </a:fld>
            <a:endParaRPr lang="en-FI"/>
          </a:p>
        </p:txBody>
      </p:sp>
      <p:pic>
        <p:nvPicPr>
          <p:cNvPr id="10" name="Graphic 9">
            <a:extLst>
              <a:ext uri="{FF2B5EF4-FFF2-40B4-BE49-F238E27FC236}">
                <a16:creationId xmlns:a16="http://schemas.microsoft.com/office/drawing/2014/main" id="{DC218302-48EA-A846-A1FB-D245356EAC9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66666" y="696067"/>
            <a:ext cx="3444240" cy="819431"/>
          </a:xfrm>
          <a:prstGeom prst="rect">
            <a:avLst/>
          </a:prstGeom>
        </p:spPr>
      </p:pic>
    </p:spTree>
    <p:extLst>
      <p:ext uri="{BB962C8B-B14F-4D97-AF65-F5344CB8AC3E}">
        <p14:creationId xmlns:p14="http://schemas.microsoft.com/office/powerpoint/2010/main" val="10495688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Slide B1">
    <p:bg>
      <p:bgPr>
        <a:solidFill>
          <a:schemeClr val="bg1"/>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E400181E-5A6F-E848-BD86-D63E42BB71F7}"/>
              </a:ext>
            </a:extLst>
          </p:cNvPr>
          <p:cNvSpPr>
            <a:spLocks noGrp="1"/>
          </p:cNvSpPr>
          <p:nvPr>
            <p:ph type="dt" sz="half" idx="10"/>
          </p:nvPr>
        </p:nvSpPr>
        <p:spPr/>
        <p:txBody>
          <a:bodyPr/>
          <a:lstStyle/>
          <a:p>
            <a:fld id="{68903318-1446-4C2A-B305-2B210187E60F}" type="datetime1">
              <a:rPr lang="fi-FI" smtClean="0"/>
              <a:t>29.4.2026</a:t>
            </a:fld>
            <a:endParaRPr lang="fi-FI"/>
          </a:p>
        </p:txBody>
      </p:sp>
      <p:sp>
        <p:nvSpPr>
          <p:cNvPr id="6" name="Title 1">
            <a:extLst>
              <a:ext uri="{FF2B5EF4-FFF2-40B4-BE49-F238E27FC236}">
                <a16:creationId xmlns:a16="http://schemas.microsoft.com/office/drawing/2014/main" id="{6460BE6C-0F61-7B4C-951D-D3C16436D9D2}"/>
              </a:ext>
            </a:extLst>
          </p:cNvPr>
          <p:cNvSpPr>
            <a:spLocks noGrp="1"/>
          </p:cNvSpPr>
          <p:nvPr>
            <p:ph type="ctrTitle"/>
          </p:nvPr>
        </p:nvSpPr>
        <p:spPr>
          <a:xfrm>
            <a:off x="1205669" y="3911600"/>
            <a:ext cx="8633791" cy="1034683"/>
          </a:xfrm>
          <a:prstGeom prst="rect">
            <a:avLst/>
          </a:prstGeom>
        </p:spPr>
        <p:txBody>
          <a:bodyPr anchor="b">
            <a:normAutofit/>
          </a:bodyPr>
          <a:lstStyle>
            <a:lvl1pPr algn="l">
              <a:defRPr sz="3600" b="1">
                <a:solidFill>
                  <a:schemeClr val="tx2"/>
                </a:solidFill>
              </a:defRPr>
            </a:lvl1pPr>
          </a:lstStyle>
          <a:p>
            <a:r>
              <a:rPr lang="en-GB"/>
              <a:t>Click to edit Master title style</a:t>
            </a:r>
            <a:endParaRPr lang="fi-FI" dirty="0"/>
          </a:p>
        </p:txBody>
      </p:sp>
      <p:sp>
        <p:nvSpPr>
          <p:cNvPr id="7" name="Subtitle 2">
            <a:extLst>
              <a:ext uri="{FF2B5EF4-FFF2-40B4-BE49-F238E27FC236}">
                <a16:creationId xmlns:a16="http://schemas.microsoft.com/office/drawing/2014/main" id="{056DAF95-38C5-C346-AA7E-7B526D6845C3}"/>
              </a:ext>
            </a:extLst>
          </p:cNvPr>
          <p:cNvSpPr>
            <a:spLocks noGrp="1"/>
          </p:cNvSpPr>
          <p:nvPr>
            <p:ph type="subTitle" idx="1"/>
          </p:nvPr>
        </p:nvSpPr>
        <p:spPr>
          <a:xfrm>
            <a:off x="1205669" y="5064722"/>
            <a:ext cx="8633792" cy="671765"/>
          </a:xfrm>
        </p:spPr>
        <p:txBody>
          <a:bodyPr wrap="none" anchor="t">
            <a:normAutofit/>
          </a:bodyPr>
          <a:lstStyle>
            <a:lvl1pPr marL="0" indent="0" algn="l">
              <a:buNone/>
              <a:defRPr sz="20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fi-FI" dirty="0"/>
          </a:p>
        </p:txBody>
      </p:sp>
      <p:pic>
        <p:nvPicPr>
          <p:cNvPr id="8" name="Graphic 7">
            <a:extLst>
              <a:ext uri="{FF2B5EF4-FFF2-40B4-BE49-F238E27FC236}">
                <a16:creationId xmlns:a16="http://schemas.microsoft.com/office/drawing/2014/main" id="{AD97D02B-68CE-F847-B0F8-FF0064C8DFF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86266" y="778312"/>
            <a:ext cx="2101315" cy="2673101"/>
          </a:xfrm>
          <a:prstGeom prst="rect">
            <a:avLst/>
          </a:prstGeom>
        </p:spPr>
      </p:pic>
      <p:sp>
        <p:nvSpPr>
          <p:cNvPr id="9" name="Slide Number Placeholder 8">
            <a:extLst>
              <a:ext uri="{FF2B5EF4-FFF2-40B4-BE49-F238E27FC236}">
                <a16:creationId xmlns:a16="http://schemas.microsoft.com/office/drawing/2014/main" id="{AC5C96A5-8941-A14C-9501-AF02433AEDB5}"/>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416397028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Slide B2">
    <p:bg>
      <p:bgPr>
        <a:solidFill>
          <a:schemeClr val="bg1"/>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E400181E-5A6F-E848-BD86-D63E42BB71F7}"/>
              </a:ext>
            </a:extLst>
          </p:cNvPr>
          <p:cNvSpPr>
            <a:spLocks noGrp="1"/>
          </p:cNvSpPr>
          <p:nvPr>
            <p:ph type="dt" sz="half" idx="10"/>
          </p:nvPr>
        </p:nvSpPr>
        <p:spPr/>
        <p:txBody>
          <a:bodyPr/>
          <a:lstStyle/>
          <a:p>
            <a:fld id="{50E5543A-E874-48C2-9087-1396981A5A25}" type="datetime1">
              <a:rPr lang="fi-FI" smtClean="0"/>
              <a:t>29.4.2026</a:t>
            </a:fld>
            <a:endParaRPr lang="fi-FI"/>
          </a:p>
        </p:txBody>
      </p:sp>
      <p:sp>
        <p:nvSpPr>
          <p:cNvPr id="6" name="Title 1">
            <a:extLst>
              <a:ext uri="{FF2B5EF4-FFF2-40B4-BE49-F238E27FC236}">
                <a16:creationId xmlns:a16="http://schemas.microsoft.com/office/drawing/2014/main" id="{685CB817-E7A0-DB47-88B9-AB588A3BEA56}"/>
              </a:ext>
            </a:extLst>
          </p:cNvPr>
          <p:cNvSpPr>
            <a:spLocks noGrp="1"/>
          </p:cNvSpPr>
          <p:nvPr>
            <p:ph type="ctrTitle"/>
          </p:nvPr>
        </p:nvSpPr>
        <p:spPr>
          <a:xfrm>
            <a:off x="1567678" y="2580830"/>
            <a:ext cx="8633791" cy="1592129"/>
          </a:xfrm>
          <a:prstGeom prst="rect">
            <a:avLst/>
          </a:prstGeom>
        </p:spPr>
        <p:txBody>
          <a:bodyPr anchor="b">
            <a:normAutofit/>
          </a:bodyPr>
          <a:lstStyle>
            <a:lvl1pPr algn="l">
              <a:defRPr sz="4600" b="1">
                <a:solidFill>
                  <a:schemeClr val="tx2"/>
                </a:solidFill>
              </a:defRPr>
            </a:lvl1pPr>
          </a:lstStyle>
          <a:p>
            <a:r>
              <a:rPr lang="en-GB" dirty="0"/>
              <a:t>Click to edit Master title style</a:t>
            </a:r>
            <a:endParaRPr lang="fi-FI" dirty="0"/>
          </a:p>
        </p:txBody>
      </p:sp>
      <p:sp>
        <p:nvSpPr>
          <p:cNvPr id="7" name="Subtitle 2">
            <a:extLst>
              <a:ext uri="{FF2B5EF4-FFF2-40B4-BE49-F238E27FC236}">
                <a16:creationId xmlns:a16="http://schemas.microsoft.com/office/drawing/2014/main" id="{D253AAD4-34BA-0844-BC30-5DE1B02DEADB}"/>
              </a:ext>
            </a:extLst>
          </p:cNvPr>
          <p:cNvSpPr>
            <a:spLocks noGrp="1"/>
          </p:cNvSpPr>
          <p:nvPr>
            <p:ph type="subTitle" idx="1"/>
          </p:nvPr>
        </p:nvSpPr>
        <p:spPr>
          <a:xfrm>
            <a:off x="1567678" y="4351637"/>
            <a:ext cx="8633792" cy="920838"/>
          </a:xfrm>
        </p:spPr>
        <p:txBody>
          <a:bodyPr wrap="none" anchor="t">
            <a:normAutofit/>
          </a:bodyPr>
          <a:lstStyle>
            <a:lvl1pPr marL="0" indent="0" algn="l">
              <a:buNone/>
              <a:defRPr sz="20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fi-FI" dirty="0"/>
          </a:p>
        </p:txBody>
      </p:sp>
      <p:sp>
        <p:nvSpPr>
          <p:cNvPr id="9" name="Slide Number Placeholder 8">
            <a:extLst>
              <a:ext uri="{FF2B5EF4-FFF2-40B4-BE49-F238E27FC236}">
                <a16:creationId xmlns:a16="http://schemas.microsoft.com/office/drawing/2014/main" id="{15B228E8-B39A-2748-BC46-D15FE03F38B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11" name="Graphic 10">
            <a:extLst>
              <a:ext uri="{FF2B5EF4-FFF2-40B4-BE49-F238E27FC236}">
                <a16:creationId xmlns:a16="http://schemas.microsoft.com/office/drawing/2014/main" id="{7F933DCF-44F5-A875-C470-9A2D7AFCB5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45918" y="376263"/>
            <a:ext cx="4090615" cy="1459994"/>
          </a:xfrm>
          <a:prstGeom prst="rect">
            <a:avLst/>
          </a:prstGeom>
        </p:spPr>
      </p:pic>
    </p:spTree>
    <p:extLst>
      <p:ext uri="{BB962C8B-B14F-4D97-AF65-F5344CB8AC3E}">
        <p14:creationId xmlns:p14="http://schemas.microsoft.com/office/powerpoint/2010/main" val="35925469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OC">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2349F3-6886-F542-9969-723716806098}"/>
              </a:ext>
            </a:extLst>
          </p:cNvPr>
          <p:cNvSpPr>
            <a:spLocks noGrp="1"/>
          </p:cNvSpPr>
          <p:nvPr>
            <p:ph idx="1"/>
          </p:nvPr>
        </p:nvSpPr>
        <p:spPr>
          <a:xfrm>
            <a:off x="838200" y="1825625"/>
            <a:ext cx="5257800" cy="4351338"/>
          </a:xfrm>
        </p:spPr>
        <p:txBody>
          <a:bodyPr>
            <a:normAutofit/>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dirty="0"/>
          </a:p>
        </p:txBody>
      </p:sp>
      <p:sp>
        <p:nvSpPr>
          <p:cNvPr id="4" name="Date Placeholder 3">
            <a:extLst>
              <a:ext uri="{FF2B5EF4-FFF2-40B4-BE49-F238E27FC236}">
                <a16:creationId xmlns:a16="http://schemas.microsoft.com/office/drawing/2014/main" id="{D3B2E9EE-7AF0-CD40-85C0-4647BECD3BCE}"/>
              </a:ext>
            </a:extLst>
          </p:cNvPr>
          <p:cNvSpPr>
            <a:spLocks noGrp="1"/>
          </p:cNvSpPr>
          <p:nvPr>
            <p:ph type="dt" sz="half" idx="10"/>
          </p:nvPr>
        </p:nvSpPr>
        <p:spPr/>
        <p:txBody>
          <a:bodyPr/>
          <a:lstStyle/>
          <a:p>
            <a:fld id="{C8EA60C5-F6FC-4F7E-8DC0-19ADECB59C88}" type="datetime1">
              <a:rPr lang="fi-FI" smtClean="0"/>
              <a:t>29.4.2026</a:t>
            </a:fld>
            <a:endParaRPr lang="fi-FI"/>
          </a:p>
        </p:txBody>
      </p:sp>
      <p:sp>
        <p:nvSpPr>
          <p:cNvPr id="11" name="Title 10">
            <a:extLst>
              <a:ext uri="{FF2B5EF4-FFF2-40B4-BE49-F238E27FC236}">
                <a16:creationId xmlns:a16="http://schemas.microsoft.com/office/drawing/2014/main" id="{B46F515E-8A14-D440-BA16-6CF4A8FAD375}"/>
              </a:ext>
            </a:extLst>
          </p:cNvPr>
          <p:cNvSpPr>
            <a:spLocks noGrp="1"/>
          </p:cNvSpPr>
          <p:nvPr>
            <p:ph type="title"/>
          </p:nvPr>
        </p:nvSpPr>
        <p:spPr>
          <a:xfrm>
            <a:off x="838201" y="365125"/>
            <a:ext cx="10117508" cy="1325563"/>
          </a:xfrm>
        </p:spPr>
        <p:txBody>
          <a:bodyPr/>
          <a:lstStyle/>
          <a:p>
            <a:r>
              <a:rPr lang="en-GB"/>
              <a:t>Click to edit Master title style</a:t>
            </a:r>
            <a:endParaRPr lang="fi-FI"/>
          </a:p>
        </p:txBody>
      </p:sp>
      <p:sp>
        <p:nvSpPr>
          <p:cNvPr id="5" name="Footer Placeholder 1">
            <a:extLst>
              <a:ext uri="{FF2B5EF4-FFF2-40B4-BE49-F238E27FC236}">
                <a16:creationId xmlns:a16="http://schemas.microsoft.com/office/drawing/2014/main" id="{2933C501-C972-5940-8DF8-87DACEA56121}"/>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Slide Number Placeholder 8">
            <a:extLst>
              <a:ext uri="{FF2B5EF4-FFF2-40B4-BE49-F238E27FC236}">
                <a16:creationId xmlns:a16="http://schemas.microsoft.com/office/drawing/2014/main" id="{34EDB623-A096-B144-90FC-74CCA312CFDD}"/>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7" name="Graphic 6">
            <a:extLst>
              <a:ext uri="{FF2B5EF4-FFF2-40B4-BE49-F238E27FC236}">
                <a16:creationId xmlns:a16="http://schemas.microsoft.com/office/drawing/2014/main" id="{2412F263-8ED4-9547-890D-9985108F9AF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1" y="360234"/>
            <a:ext cx="524855" cy="667672"/>
          </a:xfrm>
          <a:prstGeom prst="rect">
            <a:avLst/>
          </a:prstGeom>
        </p:spPr>
      </p:pic>
    </p:spTree>
    <p:extLst>
      <p:ext uri="{BB962C8B-B14F-4D97-AF65-F5344CB8AC3E}">
        <p14:creationId xmlns:p14="http://schemas.microsoft.com/office/powerpoint/2010/main" val="166888617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Image only">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3BD4EBF-F256-874C-8E69-0F4BD8F2B9AC}"/>
              </a:ext>
            </a:extLst>
          </p:cNvPr>
          <p:cNvSpPr>
            <a:spLocks noGrp="1"/>
          </p:cNvSpPr>
          <p:nvPr>
            <p:ph type="pic" sz="quarter" idx="11"/>
          </p:nvPr>
        </p:nvSpPr>
        <p:spPr>
          <a:xfrm>
            <a:off x="0" y="0"/>
            <a:ext cx="12192000" cy="6858000"/>
          </a:xfrm>
        </p:spPr>
        <p:txBody>
          <a:bodyPr/>
          <a:lstStyle/>
          <a:p>
            <a:r>
              <a:rPr lang="en-GB"/>
              <a:t>Click icon to add picture</a:t>
            </a:r>
            <a:endParaRPr lang="fi-FI"/>
          </a:p>
        </p:txBody>
      </p:sp>
    </p:spTree>
    <p:extLst>
      <p:ext uri="{BB962C8B-B14F-4D97-AF65-F5344CB8AC3E}">
        <p14:creationId xmlns:p14="http://schemas.microsoft.com/office/powerpoint/2010/main" val="194888572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Full slide image with Titl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3BD4EBF-F256-874C-8E69-0F4BD8F2B9AC}"/>
              </a:ext>
            </a:extLst>
          </p:cNvPr>
          <p:cNvSpPr>
            <a:spLocks noGrp="1"/>
          </p:cNvSpPr>
          <p:nvPr>
            <p:ph type="pic" sz="quarter" idx="11"/>
          </p:nvPr>
        </p:nvSpPr>
        <p:spPr>
          <a:xfrm>
            <a:off x="0" y="0"/>
            <a:ext cx="12192000" cy="6858000"/>
          </a:xfrm>
        </p:spPr>
        <p:txBody>
          <a:bodyPr/>
          <a:lstStyle/>
          <a:p>
            <a:r>
              <a:rPr lang="en-GB"/>
              <a:t>Click icon to add picture</a:t>
            </a:r>
            <a:endParaRPr lang="fi-FI"/>
          </a:p>
        </p:txBody>
      </p:sp>
      <p:sp>
        <p:nvSpPr>
          <p:cNvPr id="3" name="Title 3">
            <a:extLst>
              <a:ext uri="{FF2B5EF4-FFF2-40B4-BE49-F238E27FC236}">
                <a16:creationId xmlns:a16="http://schemas.microsoft.com/office/drawing/2014/main" id="{8FDB6130-099B-2641-B113-534C653604F4}"/>
              </a:ext>
            </a:extLst>
          </p:cNvPr>
          <p:cNvSpPr>
            <a:spLocks noGrp="1"/>
          </p:cNvSpPr>
          <p:nvPr>
            <p:ph type="title"/>
          </p:nvPr>
        </p:nvSpPr>
        <p:spPr>
          <a:xfrm>
            <a:off x="838200" y="365125"/>
            <a:ext cx="10091871" cy="1325563"/>
          </a:xfrm>
        </p:spPr>
        <p:txBody>
          <a:bodyPr/>
          <a:lstStyle>
            <a:lvl1pPr>
              <a:defRPr>
                <a:solidFill>
                  <a:srgbClr val="FFFFFF"/>
                </a:solidFill>
                <a:effectLst>
                  <a:outerShdw blurRad="889000" dist="50800" dir="5400000" algn="ctr" rotWithShape="0">
                    <a:schemeClr val="tx1">
                      <a:alpha val="70000"/>
                    </a:schemeClr>
                  </a:outerShdw>
                </a:effectLst>
              </a:defRPr>
            </a:lvl1pPr>
          </a:lstStyle>
          <a:p>
            <a:r>
              <a:rPr lang="en-GB"/>
              <a:t>Click to edit Master title style</a:t>
            </a:r>
            <a:endParaRPr lang="fi-FI"/>
          </a:p>
        </p:txBody>
      </p:sp>
    </p:spTree>
    <p:extLst>
      <p:ext uri="{BB962C8B-B14F-4D97-AF65-F5344CB8AC3E}">
        <p14:creationId xmlns:p14="http://schemas.microsoft.com/office/powerpoint/2010/main" val="81715637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and Content 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2349F3-6886-F542-9969-72371680609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2" name="Date Placeholder 1">
            <a:extLst>
              <a:ext uri="{FF2B5EF4-FFF2-40B4-BE49-F238E27FC236}">
                <a16:creationId xmlns:a16="http://schemas.microsoft.com/office/drawing/2014/main" id="{2B1333FA-BB63-A140-8E5B-EF17C6C9AE78}"/>
              </a:ext>
            </a:extLst>
          </p:cNvPr>
          <p:cNvSpPr>
            <a:spLocks noGrp="1"/>
          </p:cNvSpPr>
          <p:nvPr>
            <p:ph type="dt" sz="half" idx="10"/>
          </p:nvPr>
        </p:nvSpPr>
        <p:spPr/>
        <p:txBody>
          <a:bodyPr/>
          <a:lstStyle/>
          <a:p>
            <a:fld id="{A8AB3A63-F87A-436C-8D87-9E80B7C2B75B}" type="datetime1">
              <a:rPr lang="fi-FI" smtClean="0"/>
              <a:t>29.4.2026</a:t>
            </a:fld>
            <a:endParaRPr lang="fi-FI"/>
          </a:p>
        </p:txBody>
      </p:sp>
      <p:sp>
        <p:nvSpPr>
          <p:cNvPr id="6" name="Title 5">
            <a:extLst>
              <a:ext uri="{FF2B5EF4-FFF2-40B4-BE49-F238E27FC236}">
                <a16:creationId xmlns:a16="http://schemas.microsoft.com/office/drawing/2014/main" id="{EE501282-474B-CC4C-AAB1-AEFEEC200BA6}"/>
              </a:ext>
            </a:extLst>
          </p:cNvPr>
          <p:cNvSpPr>
            <a:spLocks noGrp="1"/>
          </p:cNvSpPr>
          <p:nvPr>
            <p:ph type="title"/>
          </p:nvPr>
        </p:nvSpPr>
        <p:spPr>
          <a:xfrm>
            <a:off x="838200" y="365125"/>
            <a:ext cx="10074779" cy="1325563"/>
          </a:xfrm>
        </p:spPr>
        <p:txBody>
          <a:bodyPr/>
          <a:lstStyle/>
          <a:p>
            <a:r>
              <a:rPr lang="en-GB"/>
              <a:t>Click to edit Master title style</a:t>
            </a:r>
            <a:endParaRPr lang="fi-FI"/>
          </a:p>
        </p:txBody>
      </p:sp>
      <p:sp>
        <p:nvSpPr>
          <p:cNvPr id="5" name="Footer Placeholder 1">
            <a:extLst>
              <a:ext uri="{FF2B5EF4-FFF2-40B4-BE49-F238E27FC236}">
                <a16:creationId xmlns:a16="http://schemas.microsoft.com/office/drawing/2014/main" id="{95A8217F-E150-D04C-9937-53561134597C}"/>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7" name="Slide Number Placeholder 8">
            <a:extLst>
              <a:ext uri="{FF2B5EF4-FFF2-40B4-BE49-F238E27FC236}">
                <a16:creationId xmlns:a16="http://schemas.microsoft.com/office/drawing/2014/main" id="{ECA92EE8-1EED-C443-88C6-D174A7C7C36A}"/>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4" name="Graphic 6">
            <a:extLst>
              <a:ext uri="{FF2B5EF4-FFF2-40B4-BE49-F238E27FC236}">
                <a16:creationId xmlns:a16="http://schemas.microsoft.com/office/drawing/2014/main" id="{EB61E730-BFAB-C215-E432-22650DE27A8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1" y="360234"/>
            <a:ext cx="524855" cy="667672"/>
          </a:xfrm>
          <a:prstGeom prst="rect">
            <a:avLst/>
          </a:prstGeom>
        </p:spPr>
      </p:pic>
    </p:spTree>
    <p:extLst>
      <p:ext uri="{BB962C8B-B14F-4D97-AF65-F5344CB8AC3E}">
        <p14:creationId xmlns:p14="http://schemas.microsoft.com/office/powerpoint/2010/main" val="362801280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wo Content A">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p>
            <a:fld id="{F246E25F-CDA5-404F-B446-D38DE9840BBD}" type="datetime1">
              <a:rPr lang="fi-FI" smtClean="0"/>
              <a:t>29.4.2026</a:t>
            </a:fld>
            <a:endParaRPr lang="fi-FI"/>
          </a:p>
        </p:txBody>
      </p:sp>
      <p:sp>
        <p:nvSpPr>
          <p:cNvPr id="9" name="Picture Placeholder 8">
            <a:extLst>
              <a:ext uri="{FF2B5EF4-FFF2-40B4-BE49-F238E27FC236}">
                <a16:creationId xmlns:a16="http://schemas.microsoft.com/office/drawing/2014/main" id="{CFED5F80-893E-0541-953E-114976E8ED9B}"/>
              </a:ext>
            </a:extLst>
          </p:cNvPr>
          <p:cNvSpPr>
            <a:spLocks noGrp="1"/>
          </p:cNvSpPr>
          <p:nvPr>
            <p:ph type="pic" sz="quarter" idx="11"/>
          </p:nvPr>
        </p:nvSpPr>
        <p:spPr>
          <a:xfrm>
            <a:off x="6172200" y="1825625"/>
            <a:ext cx="5181600" cy="4351338"/>
          </a:xfrm>
        </p:spPr>
        <p:txBody>
          <a:bodyPr/>
          <a:lstStyle/>
          <a:p>
            <a:r>
              <a:rPr lang="en-GB"/>
              <a:t>Click icon to add picture</a:t>
            </a:r>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p>
            <a:r>
              <a:rPr lang="en-GB"/>
              <a:t>Click to edit Master title style</a:t>
            </a:r>
            <a:endParaRPr lang="fi-FI"/>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2" name="Graphic 6">
            <a:extLst>
              <a:ext uri="{FF2B5EF4-FFF2-40B4-BE49-F238E27FC236}">
                <a16:creationId xmlns:a16="http://schemas.microsoft.com/office/drawing/2014/main" id="{173A3757-82B9-3802-B29E-68E4BA1FF91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1" y="360234"/>
            <a:ext cx="524855" cy="667672"/>
          </a:xfrm>
          <a:prstGeom prst="rect">
            <a:avLst/>
          </a:prstGeom>
        </p:spPr>
      </p:pic>
    </p:spTree>
    <p:extLst>
      <p:ext uri="{BB962C8B-B14F-4D97-AF65-F5344CB8AC3E}">
        <p14:creationId xmlns:p14="http://schemas.microsoft.com/office/powerpoint/2010/main" val="11759298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wo Content A 2">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0352C9C5-09A7-BD8D-A630-B56A58A382C9}"/>
              </a:ext>
            </a:extLst>
          </p:cNvPr>
          <p:cNvSpPr>
            <a:spLocks noGrp="1"/>
          </p:cNvSpPr>
          <p:nvPr>
            <p:ph sz="half" idx="12"/>
          </p:nvPr>
        </p:nvSpPr>
        <p:spPr>
          <a:xfrm>
            <a:off x="6172200" y="1825625"/>
            <a:ext cx="5181600" cy="4351338"/>
          </a:xfrm>
        </p:spPr>
        <p:txBody>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p>
        </p:txBody>
      </p:sp>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p>
            <a:fld id="{54767D5D-219E-4A02-BC91-726BF749EACE}" type="datetime1">
              <a:rPr lang="fi-FI" smtClean="0"/>
              <a:t>29.4.2026</a:t>
            </a:fld>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p>
            <a:r>
              <a:rPr lang="en-GB"/>
              <a:t>Click to edit Master title style</a:t>
            </a:r>
            <a:endParaRPr lang="fi-FI"/>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9" name="Graphic 6">
            <a:extLst>
              <a:ext uri="{FF2B5EF4-FFF2-40B4-BE49-F238E27FC236}">
                <a16:creationId xmlns:a16="http://schemas.microsoft.com/office/drawing/2014/main" id="{4BBD43A0-30D8-30CB-1D5A-961473FAF53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1" y="360234"/>
            <a:ext cx="524855" cy="667672"/>
          </a:xfrm>
          <a:prstGeom prst="rect">
            <a:avLst/>
          </a:prstGeom>
        </p:spPr>
      </p:pic>
    </p:spTree>
    <p:extLst>
      <p:ext uri="{BB962C8B-B14F-4D97-AF65-F5344CB8AC3E}">
        <p14:creationId xmlns:p14="http://schemas.microsoft.com/office/powerpoint/2010/main" val="6146057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le and Content B">
    <p:bg>
      <p:bgPr>
        <a:solidFill>
          <a:schemeClr val="accent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2349F3-6886-F542-9969-723716806098}"/>
              </a:ext>
            </a:extLst>
          </p:cNvPr>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fi-FI" dirty="0"/>
          </a:p>
        </p:txBody>
      </p:sp>
      <p:sp>
        <p:nvSpPr>
          <p:cNvPr id="4" name="Date Placeholder 3">
            <a:extLst>
              <a:ext uri="{FF2B5EF4-FFF2-40B4-BE49-F238E27FC236}">
                <a16:creationId xmlns:a16="http://schemas.microsoft.com/office/drawing/2014/main" id="{CFA167E5-70BA-D045-BE00-94F338847F63}"/>
              </a:ext>
            </a:extLst>
          </p:cNvPr>
          <p:cNvSpPr>
            <a:spLocks noGrp="1"/>
          </p:cNvSpPr>
          <p:nvPr>
            <p:ph type="dt" sz="half" idx="10"/>
          </p:nvPr>
        </p:nvSpPr>
        <p:spPr/>
        <p:txBody>
          <a:bodyPr/>
          <a:lstStyle>
            <a:lvl1pPr>
              <a:defRPr>
                <a:solidFill>
                  <a:schemeClr val="accent2">
                    <a:lumMod val="40000"/>
                    <a:lumOff val="60000"/>
                  </a:schemeClr>
                </a:solidFill>
              </a:defRPr>
            </a:lvl1pPr>
          </a:lstStyle>
          <a:p>
            <a:fld id="{D7E9989C-CA64-40A7-AF40-C260A16983A0}" type="datetime1">
              <a:rPr lang="fi-FI" smtClean="0"/>
              <a:t>29.4.2026</a:t>
            </a:fld>
            <a:endParaRPr lang="fi-FI"/>
          </a:p>
        </p:txBody>
      </p:sp>
      <p:sp>
        <p:nvSpPr>
          <p:cNvPr id="2" name="Title 1">
            <a:extLst>
              <a:ext uri="{FF2B5EF4-FFF2-40B4-BE49-F238E27FC236}">
                <a16:creationId xmlns:a16="http://schemas.microsoft.com/office/drawing/2014/main" id="{2D12D56F-4563-654C-BA93-8F3D2EEB7B58}"/>
              </a:ext>
            </a:extLst>
          </p:cNvPr>
          <p:cNvSpPr>
            <a:spLocks noGrp="1"/>
          </p:cNvSpPr>
          <p:nvPr>
            <p:ph type="title"/>
          </p:nvPr>
        </p:nvSpPr>
        <p:spPr>
          <a:xfrm>
            <a:off x="838200" y="365125"/>
            <a:ext cx="10074779" cy="1325563"/>
          </a:xfrm>
        </p:spPr>
        <p:txBody>
          <a:bodyPr/>
          <a:lstStyle>
            <a:lvl1pPr>
              <a:defRPr>
                <a:solidFill>
                  <a:schemeClr val="bg1"/>
                </a:solidFill>
              </a:defRPr>
            </a:lvl1pPr>
          </a:lstStyle>
          <a:p>
            <a:r>
              <a:rPr lang="en-GB" dirty="0"/>
              <a:t>Click to edit Master title style</a:t>
            </a:r>
            <a:endParaRPr lang="fi-FI" dirty="0"/>
          </a:p>
        </p:txBody>
      </p:sp>
      <p:sp>
        <p:nvSpPr>
          <p:cNvPr id="5" name="Footer Placeholder 1">
            <a:extLst>
              <a:ext uri="{FF2B5EF4-FFF2-40B4-BE49-F238E27FC236}">
                <a16:creationId xmlns:a16="http://schemas.microsoft.com/office/drawing/2014/main" id="{EA050767-61B8-5242-BDDB-EF2226DEDEE2}"/>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accent2">
                    <a:lumMod val="40000"/>
                    <a:lumOff val="60000"/>
                  </a:schemeClr>
                </a:solidFill>
              </a:defRPr>
            </a:lvl1pPr>
          </a:lstStyle>
          <a:p>
            <a:endParaRPr lang="en-FI" dirty="0"/>
          </a:p>
        </p:txBody>
      </p:sp>
      <p:sp>
        <p:nvSpPr>
          <p:cNvPr id="6" name="Slide Number Placeholder 8">
            <a:extLst>
              <a:ext uri="{FF2B5EF4-FFF2-40B4-BE49-F238E27FC236}">
                <a16:creationId xmlns:a16="http://schemas.microsoft.com/office/drawing/2014/main" id="{B1C1C4BA-03A0-EE4E-9C80-79C5043BEFA9}"/>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accent2">
                    <a:lumMod val="40000"/>
                    <a:lumOff val="60000"/>
                  </a:schemeClr>
                </a:solidFill>
              </a:defRPr>
            </a:lvl1pPr>
          </a:lstStyle>
          <a:p>
            <a:fld id="{A1510FE8-D753-C647-A925-D4EB5DB9B7DB}" type="slidenum">
              <a:rPr lang="en-FI" smtClean="0"/>
              <a:pPr/>
              <a:t>‹#›</a:t>
            </a:fld>
            <a:endParaRPr lang="en-FI"/>
          </a:p>
        </p:txBody>
      </p:sp>
      <p:pic>
        <p:nvPicPr>
          <p:cNvPr id="7" name="Graphic 6">
            <a:extLst>
              <a:ext uri="{FF2B5EF4-FFF2-40B4-BE49-F238E27FC236}">
                <a16:creationId xmlns:a16="http://schemas.microsoft.com/office/drawing/2014/main" id="{D0CE164F-682B-A04E-909C-18348AB1459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44158" y="365125"/>
            <a:ext cx="524855" cy="667672"/>
          </a:xfrm>
          <a:prstGeom prst="rect">
            <a:avLst/>
          </a:prstGeom>
        </p:spPr>
      </p:pic>
    </p:spTree>
    <p:extLst>
      <p:ext uri="{BB962C8B-B14F-4D97-AF65-F5344CB8AC3E}">
        <p14:creationId xmlns:p14="http://schemas.microsoft.com/office/powerpoint/2010/main" val="306460464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wo Content B">
    <p:bg>
      <p:bgPr>
        <a:solidFill>
          <a:schemeClr val="accent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fi-FI" dirty="0"/>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lvl1pPr>
              <a:defRPr>
                <a:solidFill>
                  <a:schemeClr val="accent2">
                    <a:lumMod val="40000"/>
                    <a:lumOff val="60000"/>
                  </a:schemeClr>
                </a:solidFill>
              </a:defRPr>
            </a:lvl1pPr>
          </a:lstStyle>
          <a:p>
            <a:fld id="{76A90B4D-E2D7-4E3C-9AB5-55B2BC686E57}" type="datetime1">
              <a:rPr lang="fi-FI" smtClean="0"/>
              <a:t>29.4.2026</a:t>
            </a:fld>
            <a:endParaRPr lang="fi-FI"/>
          </a:p>
        </p:txBody>
      </p:sp>
      <p:sp>
        <p:nvSpPr>
          <p:cNvPr id="9" name="Picture Placeholder 8">
            <a:extLst>
              <a:ext uri="{FF2B5EF4-FFF2-40B4-BE49-F238E27FC236}">
                <a16:creationId xmlns:a16="http://schemas.microsoft.com/office/drawing/2014/main" id="{CFED5F80-893E-0541-953E-114976E8ED9B}"/>
              </a:ext>
            </a:extLst>
          </p:cNvPr>
          <p:cNvSpPr>
            <a:spLocks noGrp="1"/>
          </p:cNvSpPr>
          <p:nvPr>
            <p:ph type="pic" sz="quarter" idx="11"/>
          </p:nvPr>
        </p:nvSpPr>
        <p:spPr>
          <a:xfrm>
            <a:off x="6172200" y="1825625"/>
            <a:ext cx="5181600" cy="4351338"/>
          </a:xfrm>
        </p:spPr>
        <p:txBody>
          <a:bodyPr/>
          <a:lstStyle>
            <a:lvl1pPr>
              <a:defRPr>
                <a:solidFill>
                  <a:schemeClr val="bg1"/>
                </a:solidFill>
              </a:defRPr>
            </a:lvl1pPr>
          </a:lstStyle>
          <a:p>
            <a:r>
              <a:rPr lang="en-GB"/>
              <a:t>Click icon to add picture</a:t>
            </a:r>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lvl1pPr>
              <a:defRPr>
                <a:solidFill>
                  <a:schemeClr val="bg1"/>
                </a:solidFill>
              </a:defRPr>
            </a:lvl1pPr>
          </a:lstStyle>
          <a:p>
            <a:r>
              <a:rPr lang="en-GB" dirty="0"/>
              <a:t>Click to edit Master title style</a:t>
            </a:r>
            <a:endParaRPr lang="fi-FI" dirty="0"/>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accent2">
                    <a:lumMod val="40000"/>
                    <a:lumOff val="60000"/>
                  </a:schemeClr>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accent2">
                    <a:lumMod val="40000"/>
                    <a:lumOff val="60000"/>
                  </a:schemeClr>
                </a:solidFill>
              </a:defRPr>
            </a:lvl1pPr>
          </a:lstStyle>
          <a:p>
            <a:fld id="{A1510FE8-D753-C647-A925-D4EB5DB9B7DB}" type="slidenum">
              <a:rPr lang="en-FI" smtClean="0"/>
              <a:pPr/>
              <a:t>‹#›</a:t>
            </a:fld>
            <a:endParaRPr lang="en-FI"/>
          </a:p>
        </p:txBody>
      </p:sp>
      <p:pic>
        <p:nvPicPr>
          <p:cNvPr id="2" name="Graphic 6">
            <a:extLst>
              <a:ext uri="{FF2B5EF4-FFF2-40B4-BE49-F238E27FC236}">
                <a16:creationId xmlns:a16="http://schemas.microsoft.com/office/drawing/2014/main" id="{DEEFA8DC-69E0-D691-87BC-A95667FDC4E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44158" y="365125"/>
            <a:ext cx="524855" cy="667672"/>
          </a:xfrm>
          <a:prstGeom prst="rect">
            <a:avLst/>
          </a:prstGeom>
        </p:spPr>
      </p:pic>
    </p:spTree>
    <p:extLst>
      <p:ext uri="{BB962C8B-B14F-4D97-AF65-F5344CB8AC3E}">
        <p14:creationId xmlns:p14="http://schemas.microsoft.com/office/powerpoint/2010/main" val="398756995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wo Content B 2">
    <p:bg>
      <p:bgPr>
        <a:solidFill>
          <a:schemeClr val="accent2"/>
        </a:solidFill>
        <a:effectLst/>
      </p:bgPr>
    </p:bg>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C0B99327-248A-361C-C965-EA747F12EAA6}"/>
              </a:ext>
            </a:extLst>
          </p:cNvPr>
          <p:cNvSpPr>
            <a:spLocks noGrp="1"/>
          </p:cNvSpPr>
          <p:nvPr>
            <p:ph sz="half" idx="12"/>
          </p:nvPr>
        </p:nvSpPr>
        <p:spPr>
          <a:xfrm>
            <a:off x="6172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fi-FI" dirty="0"/>
          </a:p>
        </p:txBody>
      </p:sp>
      <p:sp>
        <p:nvSpPr>
          <p:cNvPr id="3" name="Content Placeholder 2">
            <a:extLst>
              <a:ext uri="{FF2B5EF4-FFF2-40B4-BE49-F238E27FC236}">
                <a16:creationId xmlns:a16="http://schemas.microsoft.com/office/drawing/2014/main" id="{B26E1A61-EA5E-DA4D-B00E-EC8875F309BE}"/>
              </a:ext>
            </a:extLst>
          </p:cNvPr>
          <p:cNvSpPr>
            <a:spLocks noGrp="1"/>
          </p:cNvSpPr>
          <p:nvPr>
            <p:ph sz="half" idx="1"/>
          </p:nvPr>
        </p:nvSpPr>
        <p:spPr>
          <a:xfrm>
            <a:off x="838200" y="1825625"/>
            <a:ext cx="5181600"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fi-FI" dirty="0"/>
          </a:p>
        </p:txBody>
      </p:sp>
      <p:sp>
        <p:nvSpPr>
          <p:cNvPr id="5" name="Date Placeholder 4">
            <a:extLst>
              <a:ext uri="{FF2B5EF4-FFF2-40B4-BE49-F238E27FC236}">
                <a16:creationId xmlns:a16="http://schemas.microsoft.com/office/drawing/2014/main" id="{63EC9222-EBDA-FF4A-B4A9-8CCE37448242}"/>
              </a:ext>
            </a:extLst>
          </p:cNvPr>
          <p:cNvSpPr>
            <a:spLocks noGrp="1"/>
          </p:cNvSpPr>
          <p:nvPr>
            <p:ph type="dt" sz="half" idx="10"/>
          </p:nvPr>
        </p:nvSpPr>
        <p:spPr/>
        <p:txBody>
          <a:bodyPr/>
          <a:lstStyle>
            <a:lvl1pPr>
              <a:defRPr>
                <a:solidFill>
                  <a:schemeClr val="accent2">
                    <a:lumMod val="40000"/>
                    <a:lumOff val="60000"/>
                  </a:schemeClr>
                </a:solidFill>
              </a:defRPr>
            </a:lvl1pPr>
          </a:lstStyle>
          <a:p>
            <a:fld id="{E9447966-63F8-442C-BFD7-2DD785886698}" type="datetime1">
              <a:rPr lang="fi-FI" smtClean="0"/>
              <a:t>29.4.2026</a:t>
            </a:fld>
            <a:endParaRPr lang="fi-FI"/>
          </a:p>
        </p:txBody>
      </p:sp>
      <p:sp>
        <p:nvSpPr>
          <p:cNvPr id="4" name="Title 3">
            <a:extLst>
              <a:ext uri="{FF2B5EF4-FFF2-40B4-BE49-F238E27FC236}">
                <a16:creationId xmlns:a16="http://schemas.microsoft.com/office/drawing/2014/main" id="{B09E600B-2BDF-3E4E-AB3B-2E7647633CFE}"/>
              </a:ext>
            </a:extLst>
          </p:cNvPr>
          <p:cNvSpPr>
            <a:spLocks noGrp="1"/>
          </p:cNvSpPr>
          <p:nvPr>
            <p:ph type="title"/>
          </p:nvPr>
        </p:nvSpPr>
        <p:spPr>
          <a:xfrm>
            <a:off x="838200" y="365125"/>
            <a:ext cx="10117508" cy="1325563"/>
          </a:xfrm>
        </p:spPr>
        <p:txBody>
          <a:bodyPr/>
          <a:lstStyle>
            <a:lvl1pPr>
              <a:defRPr>
                <a:solidFill>
                  <a:schemeClr val="bg1"/>
                </a:solidFill>
              </a:defRPr>
            </a:lvl1pPr>
          </a:lstStyle>
          <a:p>
            <a:r>
              <a:rPr lang="en-GB" dirty="0"/>
              <a:t>Click to edit Master title style</a:t>
            </a:r>
            <a:endParaRPr lang="fi-FI" dirty="0"/>
          </a:p>
        </p:txBody>
      </p:sp>
      <p:sp>
        <p:nvSpPr>
          <p:cNvPr id="6" name="Footer Placeholder 1">
            <a:extLst>
              <a:ext uri="{FF2B5EF4-FFF2-40B4-BE49-F238E27FC236}">
                <a16:creationId xmlns:a16="http://schemas.microsoft.com/office/drawing/2014/main" id="{19D7365B-D768-634D-8BE4-2FC214A7B79A}"/>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accent2">
                    <a:lumMod val="40000"/>
                    <a:lumOff val="60000"/>
                  </a:schemeClr>
                </a:solidFill>
              </a:defRPr>
            </a:lvl1pPr>
          </a:lstStyle>
          <a:p>
            <a:endParaRPr lang="en-FI" dirty="0"/>
          </a:p>
        </p:txBody>
      </p:sp>
      <p:sp>
        <p:nvSpPr>
          <p:cNvPr id="7" name="Slide Number Placeholder 8">
            <a:extLst>
              <a:ext uri="{FF2B5EF4-FFF2-40B4-BE49-F238E27FC236}">
                <a16:creationId xmlns:a16="http://schemas.microsoft.com/office/drawing/2014/main" id="{64A55D65-E3C7-DC4C-B49D-F7365EF65814}"/>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accent2">
                    <a:lumMod val="40000"/>
                    <a:lumOff val="60000"/>
                  </a:schemeClr>
                </a:solidFill>
              </a:defRPr>
            </a:lvl1pPr>
          </a:lstStyle>
          <a:p>
            <a:fld id="{A1510FE8-D753-C647-A925-D4EB5DB9B7DB}" type="slidenum">
              <a:rPr lang="en-FI" smtClean="0"/>
              <a:pPr/>
              <a:t>‹#›</a:t>
            </a:fld>
            <a:endParaRPr lang="en-FI"/>
          </a:p>
        </p:txBody>
      </p:sp>
      <p:pic>
        <p:nvPicPr>
          <p:cNvPr id="9" name="Graphic 6">
            <a:extLst>
              <a:ext uri="{FF2B5EF4-FFF2-40B4-BE49-F238E27FC236}">
                <a16:creationId xmlns:a16="http://schemas.microsoft.com/office/drawing/2014/main" id="{6905E17B-87C3-2EBC-0BD3-E882F634F3E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44158" y="365125"/>
            <a:ext cx="524855" cy="667672"/>
          </a:xfrm>
          <a:prstGeom prst="rect">
            <a:avLst/>
          </a:prstGeom>
        </p:spPr>
      </p:pic>
    </p:spTree>
    <p:extLst>
      <p:ext uri="{BB962C8B-B14F-4D97-AF65-F5344CB8AC3E}">
        <p14:creationId xmlns:p14="http://schemas.microsoft.com/office/powerpoint/2010/main" val="228592164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le Only A">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88E4588D-02B6-7B48-80C5-7290C084341A}"/>
              </a:ext>
            </a:extLst>
          </p:cNvPr>
          <p:cNvSpPr>
            <a:spLocks noGrp="1"/>
          </p:cNvSpPr>
          <p:nvPr>
            <p:ph type="dt" sz="half" idx="10"/>
          </p:nvPr>
        </p:nvSpPr>
        <p:spPr/>
        <p:txBody>
          <a:bodyPr/>
          <a:lstStyle/>
          <a:p>
            <a:fld id="{4D3100CC-6B2B-4AE6-B204-3D6DFC5C87BF}" type="datetime1">
              <a:rPr lang="fi-FI" smtClean="0"/>
              <a:t>29.4.2026</a:t>
            </a:fld>
            <a:endParaRPr lang="fi-FI"/>
          </a:p>
        </p:txBody>
      </p:sp>
      <p:sp>
        <p:nvSpPr>
          <p:cNvPr id="4" name="Title 3">
            <a:extLst>
              <a:ext uri="{FF2B5EF4-FFF2-40B4-BE49-F238E27FC236}">
                <a16:creationId xmlns:a16="http://schemas.microsoft.com/office/drawing/2014/main" id="{990D1BEB-5C05-2040-99D3-AC167E20F51B}"/>
              </a:ext>
            </a:extLst>
          </p:cNvPr>
          <p:cNvSpPr>
            <a:spLocks noGrp="1"/>
          </p:cNvSpPr>
          <p:nvPr>
            <p:ph type="title"/>
          </p:nvPr>
        </p:nvSpPr>
        <p:spPr>
          <a:xfrm>
            <a:off x="838200" y="365125"/>
            <a:ext cx="10083325" cy="1325563"/>
          </a:xfrm>
        </p:spPr>
        <p:txBody>
          <a:bodyPr/>
          <a:lstStyle/>
          <a:p>
            <a:r>
              <a:rPr lang="en-GB"/>
              <a:t>Click to edit Master title style</a:t>
            </a:r>
            <a:endParaRPr lang="fi-FI"/>
          </a:p>
        </p:txBody>
      </p:sp>
      <p:sp>
        <p:nvSpPr>
          <p:cNvPr id="5" name="Footer Placeholder 1">
            <a:extLst>
              <a:ext uri="{FF2B5EF4-FFF2-40B4-BE49-F238E27FC236}">
                <a16:creationId xmlns:a16="http://schemas.microsoft.com/office/drawing/2014/main" id="{8DE69C5E-82EF-A648-A11F-D9E1E9EFECBD}"/>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Slide Number Placeholder 8">
            <a:extLst>
              <a:ext uri="{FF2B5EF4-FFF2-40B4-BE49-F238E27FC236}">
                <a16:creationId xmlns:a16="http://schemas.microsoft.com/office/drawing/2014/main" id="{C41B89B9-4C34-5945-8DD2-025C2ACDCD3C}"/>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pic>
        <p:nvPicPr>
          <p:cNvPr id="2" name="Graphic 6">
            <a:extLst>
              <a:ext uri="{FF2B5EF4-FFF2-40B4-BE49-F238E27FC236}">
                <a16:creationId xmlns:a16="http://schemas.microsoft.com/office/drawing/2014/main" id="{10D7CD2C-26CB-24B2-5E0F-92A41DB7C32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91371" y="360234"/>
            <a:ext cx="524855" cy="667672"/>
          </a:xfrm>
          <a:prstGeom prst="rect">
            <a:avLst/>
          </a:prstGeom>
        </p:spPr>
      </p:pic>
    </p:spTree>
    <p:extLst>
      <p:ext uri="{BB962C8B-B14F-4D97-AF65-F5344CB8AC3E}">
        <p14:creationId xmlns:p14="http://schemas.microsoft.com/office/powerpoint/2010/main" val="163063162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itle Only B">
    <p:bg>
      <p:bgPr>
        <a:solidFill>
          <a:schemeClr val="accent2"/>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9AD22D8-A0C9-B24E-B617-4A9AFE99C2A0}"/>
              </a:ext>
            </a:extLst>
          </p:cNvPr>
          <p:cNvSpPr>
            <a:spLocks noGrp="1"/>
          </p:cNvSpPr>
          <p:nvPr>
            <p:ph type="title"/>
          </p:nvPr>
        </p:nvSpPr>
        <p:spPr>
          <a:xfrm>
            <a:off x="838200" y="365125"/>
            <a:ext cx="10091871" cy="1325563"/>
          </a:xfrm>
        </p:spPr>
        <p:txBody>
          <a:bodyPr/>
          <a:lstStyle>
            <a:lvl1pPr>
              <a:defRPr>
                <a:solidFill>
                  <a:schemeClr val="bg1"/>
                </a:solidFill>
              </a:defRPr>
            </a:lvl1pPr>
          </a:lstStyle>
          <a:p>
            <a:r>
              <a:rPr lang="en-GB" dirty="0"/>
              <a:t>Click to edit Master title style</a:t>
            </a:r>
            <a:endParaRPr lang="fi-FI" dirty="0"/>
          </a:p>
        </p:txBody>
      </p:sp>
      <p:sp>
        <p:nvSpPr>
          <p:cNvPr id="5" name="Footer Placeholder 1">
            <a:extLst>
              <a:ext uri="{FF2B5EF4-FFF2-40B4-BE49-F238E27FC236}">
                <a16:creationId xmlns:a16="http://schemas.microsoft.com/office/drawing/2014/main" id="{29408B3C-CD3D-A345-95D5-50EF223B22E3}"/>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accent2">
                    <a:lumMod val="40000"/>
                    <a:lumOff val="60000"/>
                  </a:schemeClr>
                </a:solidFill>
              </a:defRPr>
            </a:lvl1pPr>
          </a:lstStyle>
          <a:p>
            <a:endParaRPr lang="en-FI" dirty="0"/>
          </a:p>
        </p:txBody>
      </p:sp>
      <p:sp>
        <p:nvSpPr>
          <p:cNvPr id="7" name="Slide Number Placeholder 8">
            <a:extLst>
              <a:ext uri="{FF2B5EF4-FFF2-40B4-BE49-F238E27FC236}">
                <a16:creationId xmlns:a16="http://schemas.microsoft.com/office/drawing/2014/main" id="{61B66448-190C-E74D-852D-DB4BEC127967}"/>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accent2">
                    <a:lumMod val="40000"/>
                    <a:lumOff val="60000"/>
                  </a:schemeClr>
                </a:solidFill>
              </a:defRPr>
            </a:lvl1pPr>
          </a:lstStyle>
          <a:p>
            <a:fld id="{A1510FE8-D753-C647-A925-D4EB5DB9B7DB}" type="slidenum">
              <a:rPr lang="en-FI" smtClean="0"/>
              <a:pPr/>
              <a:t>‹#›</a:t>
            </a:fld>
            <a:endParaRPr lang="en-FI"/>
          </a:p>
        </p:txBody>
      </p:sp>
      <p:sp>
        <p:nvSpPr>
          <p:cNvPr id="8" name="Date Placeholder 3">
            <a:extLst>
              <a:ext uri="{FF2B5EF4-FFF2-40B4-BE49-F238E27FC236}">
                <a16:creationId xmlns:a16="http://schemas.microsoft.com/office/drawing/2014/main" id="{DFE41889-F0C6-E244-B481-92FA2D7E6E73}"/>
              </a:ext>
            </a:extLst>
          </p:cNvPr>
          <p:cNvSpPr>
            <a:spLocks noGrp="1"/>
          </p:cNvSpPr>
          <p:nvPr>
            <p:ph type="dt" sz="half" idx="10"/>
          </p:nvPr>
        </p:nvSpPr>
        <p:spPr>
          <a:xfrm>
            <a:off x="247924" y="6347804"/>
            <a:ext cx="1503964" cy="365125"/>
          </a:xfrm>
        </p:spPr>
        <p:txBody>
          <a:bodyPr/>
          <a:lstStyle>
            <a:lvl1pPr>
              <a:defRPr>
                <a:solidFill>
                  <a:schemeClr val="accent2">
                    <a:lumMod val="40000"/>
                    <a:lumOff val="60000"/>
                  </a:schemeClr>
                </a:solidFill>
              </a:defRPr>
            </a:lvl1pPr>
          </a:lstStyle>
          <a:p>
            <a:fld id="{A2565D24-68AB-422D-8D4D-EE3EFF4BDCE7}" type="datetime1">
              <a:rPr lang="fi-FI" smtClean="0"/>
              <a:t>29.4.2026</a:t>
            </a:fld>
            <a:endParaRPr lang="fi-FI"/>
          </a:p>
        </p:txBody>
      </p:sp>
      <p:pic>
        <p:nvPicPr>
          <p:cNvPr id="2" name="Graphic 6">
            <a:extLst>
              <a:ext uri="{FF2B5EF4-FFF2-40B4-BE49-F238E27FC236}">
                <a16:creationId xmlns:a16="http://schemas.microsoft.com/office/drawing/2014/main" id="{1C2C0F91-7564-E998-FFE3-9634C8E6AB9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044158" y="365125"/>
            <a:ext cx="524855" cy="667672"/>
          </a:xfrm>
          <a:prstGeom prst="rect">
            <a:avLst/>
          </a:prstGeom>
        </p:spPr>
      </p:pic>
    </p:spTree>
    <p:extLst>
      <p:ext uri="{BB962C8B-B14F-4D97-AF65-F5344CB8AC3E}">
        <p14:creationId xmlns:p14="http://schemas.microsoft.com/office/powerpoint/2010/main" val="1050806115"/>
      </p:ext>
    </p:extLst>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2" Target="../slideLayouts/slideLayout2.xml" Type="http://schemas.openxmlformats.org/officeDocument/2006/relationships/slideLayout"/><Relationship Id="rId3" Target="../theme/theme1.xml" Type="http://schemas.openxmlformats.org/officeDocument/2006/relationships/theme"/></Relationships>
</file>

<file path=ppt/slideMasters/_rels/slideMaster2.xml.rels><?xml version="1.0" encoding="UTF-8" standalone="yes"?><Relationships xmlns="http://schemas.openxmlformats.org/package/2006/relationships"><Relationship Id="rId1" Target="../slideLayouts/slideLayout3.xml" Type="http://schemas.openxmlformats.org/officeDocument/2006/relationships/slideLayout"/><Relationship Id="rId10" Target="../theme/theme2.xml" Type="http://schemas.openxmlformats.org/officeDocument/2006/relationships/theme"/><Relationship Id="rId2" Target="../slideLayouts/slideLayout4.xml" Type="http://schemas.openxmlformats.org/officeDocument/2006/relationships/slideLayout"/><Relationship Id="rId3" Target="../slideLayouts/slideLayout5.xml" Type="http://schemas.openxmlformats.org/officeDocument/2006/relationships/slideLayout"/><Relationship Id="rId4" Target="../slideLayouts/slideLayout6.xml" Type="http://schemas.openxmlformats.org/officeDocument/2006/relationships/slideLayout"/><Relationship Id="rId5" Target="../slideLayouts/slideLayout7.xml" Type="http://schemas.openxmlformats.org/officeDocument/2006/relationships/slideLayout"/><Relationship Id="rId6" Target="../slideLayouts/slideLayout8.xml" Type="http://schemas.openxmlformats.org/officeDocument/2006/relationships/slideLayout"/><Relationship Id="rId7" Target="../slideLayouts/slideLayout9.xml" Type="http://schemas.openxmlformats.org/officeDocument/2006/relationships/slideLayout"/><Relationship Id="rId8" Target="../slideLayouts/slideLayout10.xml" Type="http://schemas.openxmlformats.org/officeDocument/2006/relationships/slideLayout"/><Relationship Id="rId9" Target="../slideLayouts/slideLayout11.xml" Type="http://schemas.openxmlformats.org/officeDocument/2006/relationships/slideLayout"/></Relationships>
</file>

<file path=ppt/slideMasters/_rels/slideMaster3.xml.rels><?xml version="1.0" encoding="UTF-8" standalone="yes"?><Relationships xmlns="http://schemas.openxmlformats.org/package/2006/relationships"><Relationship Id="rId1" Target="../slideLayouts/slideLayout12.xml" Type="http://schemas.openxmlformats.org/officeDocument/2006/relationships/slideLayout"/><Relationship Id="rId10" Target="../slideLayouts/slideLayout21.xml" Type="http://schemas.openxmlformats.org/officeDocument/2006/relationships/slideLayout"/><Relationship Id="rId11" Target="../slideLayouts/slideLayout22.xml" Type="http://schemas.openxmlformats.org/officeDocument/2006/relationships/slideLayout"/><Relationship Id="rId12" Target="../slideLayouts/slideLayout23.xml" Type="http://schemas.openxmlformats.org/officeDocument/2006/relationships/slideLayout"/><Relationship Id="rId13" Target="../slideLayouts/slideLayout24.xml" Type="http://schemas.openxmlformats.org/officeDocument/2006/relationships/slideLayout"/><Relationship Id="rId14" Target="../slideLayouts/slideLayout25.xml" Type="http://schemas.openxmlformats.org/officeDocument/2006/relationships/slideLayout"/><Relationship Id="rId15" Target="../slideLayouts/slideLayout26.xml" Type="http://schemas.openxmlformats.org/officeDocument/2006/relationships/slideLayout"/><Relationship Id="rId16" Target="../theme/theme3.xml" Type="http://schemas.openxmlformats.org/officeDocument/2006/relationships/theme"/><Relationship Id="rId2" Target="../slideLayouts/slideLayout13.xml" Type="http://schemas.openxmlformats.org/officeDocument/2006/relationships/slideLayout"/><Relationship Id="rId3" Target="../slideLayouts/slideLayout14.xml" Type="http://schemas.openxmlformats.org/officeDocument/2006/relationships/slideLayout"/><Relationship Id="rId4" Target="../slideLayouts/slideLayout15.xml" Type="http://schemas.openxmlformats.org/officeDocument/2006/relationships/slideLayout"/><Relationship Id="rId5" Target="../slideLayouts/slideLayout16.xml" Type="http://schemas.openxmlformats.org/officeDocument/2006/relationships/slideLayout"/><Relationship Id="rId6" Target="../slideLayouts/slideLayout17.xml" Type="http://schemas.openxmlformats.org/officeDocument/2006/relationships/slideLayout"/><Relationship Id="rId7" Target="../slideLayouts/slideLayout18.xml" Type="http://schemas.openxmlformats.org/officeDocument/2006/relationships/slideLayout"/><Relationship Id="rId8" Target="../slideLayouts/slideLayout19.xml" Type="http://schemas.openxmlformats.org/officeDocument/2006/relationships/slideLayout"/><Relationship Id="rId9" Target="../slideLayouts/slideLayout20.xml" Type="http://schemas.openxmlformats.org/officeDocument/2006/relationships/slideLayout"/></Relationships>
</file>

<file path=ppt/slideMasters/_rels/slideMaster4.xml.rels><?xml version="1.0" encoding="UTF-8" standalone="yes"?><Relationships xmlns="http://schemas.openxmlformats.org/package/2006/relationships"><Relationship Id="rId1" Target="../slideLayouts/slideLayout27.xml" Type="http://schemas.openxmlformats.org/officeDocument/2006/relationships/slideLayout"/><Relationship Id="rId10" Target="../slideLayouts/slideLayout36.xml" Type="http://schemas.openxmlformats.org/officeDocument/2006/relationships/slideLayout"/><Relationship Id="rId11" Target="../slideLayouts/slideLayout37.xml" Type="http://schemas.openxmlformats.org/officeDocument/2006/relationships/slideLayout"/><Relationship Id="rId12" Target="../slideLayouts/slideLayout38.xml" Type="http://schemas.openxmlformats.org/officeDocument/2006/relationships/slideLayout"/><Relationship Id="rId13" Target="../slideLayouts/slideLayout39.xml" Type="http://schemas.openxmlformats.org/officeDocument/2006/relationships/slideLayout"/><Relationship Id="rId14" Target="../slideLayouts/slideLayout40.xml" Type="http://schemas.openxmlformats.org/officeDocument/2006/relationships/slideLayout"/><Relationship Id="rId15" Target="../slideLayouts/slideLayout41.xml" Type="http://schemas.openxmlformats.org/officeDocument/2006/relationships/slideLayout"/><Relationship Id="rId16" Target="../theme/theme4.xml" Type="http://schemas.openxmlformats.org/officeDocument/2006/relationships/theme"/><Relationship Id="rId2" Target="../slideLayouts/slideLayout28.xml" Type="http://schemas.openxmlformats.org/officeDocument/2006/relationships/slideLayout"/><Relationship Id="rId3" Target="../slideLayouts/slideLayout29.xml" Type="http://schemas.openxmlformats.org/officeDocument/2006/relationships/slideLayout"/><Relationship Id="rId4" Target="../slideLayouts/slideLayout30.xml" Type="http://schemas.openxmlformats.org/officeDocument/2006/relationships/slideLayout"/><Relationship Id="rId5" Target="../slideLayouts/slideLayout31.xml" Type="http://schemas.openxmlformats.org/officeDocument/2006/relationships/slideLayout"/><Relationship Id="rId6" Target="../slideLayouts/slideLayout32.xml" Type="http://schemas.openxmlformats.org/officeDocument/2006/relationships/slideLayout"/><Relationship Id="rId7" Target="../slideLayouts/slideLayout33.xml" Type="http://schemas.openxmlformats.org/officeDocument/2006/relationships/slideLayout"/><Relationship Id="rId8" Target="../slideLayouts/slideLayout34.xml" Type="http://schemas.openxmlformats.org/officeDocument/2006/relationships/slideLayout"/><Relationship Id="rId9" Target="../slideLayouts/slideLayout35.xml" Type="http://schemas.openxmlformats.org/officeDocument/2006/relationships/slideLayout"/></Relationships>
</file>

<file path=ppt/slideMasters/_rels/slideMaster5.xml.rels><?xml version="1.0" encoding="UTF-8" standalone="yes"?><Relationships xmlns="http://schemas.openxmlformats.org/package/2006/relationships"><Relationship Id="rId1" Target="../slideLayouts/slideLayout42.xml" Type="http://schemas.openxmlformats.org/officeDocument/2006/relationships/slideLayout"/><Relationship Id="rId10" Target="../slideLayouts/slideLayout51.xml" Type="http://schemas.openxmlformats.org/officeDocument/2006/relationships/slideLayout"/><Relationship Id="rId11" Target="../slideLayouts/slideLayout52.xml" Type="http://schemas.openxmlformats.org/officeDocument/2006/relationships/slideLayout"/><Relationship Id="rId12" Target="../slideLayouts/slideLayout53.xml" Type="http://schemas.openxmlformats.org/officeDocument/2006/relationships/slideLayout"/><Relationship Id="rId13" Target="../slideLayouts/slideLayout54.xml" Type="http://schemas.openxmlformats.org/officeDocument/2006/relationships/slideLayout"/><Relationship Id="rId14" Target="../slideLayouts/slideLayout55.xml" Type="http://schemas.openxmlformats.org/officeDocument/2006/relationships/slideLayout"/><Relationship Id="rId15" Target="../slideLayouts/slideLayout56.xml" Type="http://schemas.openxmlformats.org/officeDocument/2006/relationships/slideLayout"/><Relationship Id="rId16" Target="../theme/theme5.xml" Type="http://schemas.openxmlformats.org/officeDocument/2006/relationships/theme"/><Relationship Id="rId2" Target="../slideLayouts/slideLayout43.xml" Type="http://schemas.openxmlformats.org/officeDocument/2006/relationships/slideLayout"/><Relationship Id="rId3" Target="../slideLayouts/slideLayout44.xml" Type="http://schemas.openxmlformats.org/officeDocument/2006/relationships/slideLayout"/><Relationship Id="rId4" Target="../slideLayouts/slideLayout45.xml" Type="http://schemas.openxmlformats.org/officeDocument/2006/relationships/slideLayout"/><Relationship Id="rId5" Target="../slideLayouts/slideLayout46.xml" Type="http://schemas.openxmlformats.org/officeDocument/2006/relationships/slideLayout"/><Relationship Id="rId6" Target="../slideLayouts/slideLayout47.xml" Type="http://schemas.openxmlformats.org/officeDocument/2006/relationships/slideLayout"/><Relationship Id="rId7" Target="../slideLayouts/slideLayout48.xml" Type="http://schemas.openxmlformats.org/officeDocument/2006/relationships/slideLayout"/><Relationship Id="rId8" Target="../slideLayouts/slideLayout49.xml" Type="http://schemas.openxmlformats.org/officeDocument/2006/relationships/slideLayout"/><Relationship Id="rId9" Target="../slideLayouts/slideLayout50.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71ED389-B006-4C40-BA9B-5D00F903CE4D}"/>
              </a:ext>
            </a:extLst>
          </p:cNvPr>
          <p:cNvSpPr>
            <a:spLocks noGrp="1"/>
          </p:cNvSpPr>
          <p:nvPr>
            <p:ph type="body" idx="1"/>
          </p:nvPr>
        </p:nvSpPr>
        <p:spPr>
          <a:xfrm>
            <a:off x="838200" y="1825625"/>
            <a:ext cx="10515600" cy="4351338"/>
          </a:xfrm>
          <a:prstGeom prst="rect">
            <a:avLst/>
          </a:prstGeom>
        </p:spPr>
        <p:txBody>
          <a:bodyPr vert="horz" lIns="72000" tIns="36000" rIns="72000" bIns="36000" rtlCol="0">
            <a:normAutofit/>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endParaRPr lang="fi-FI" dirty="0"/>
          </a:p>
        </p:txBody>
      </p:sp>
      <p:sp>
        <p:nvSpPr>
          <p:cNvPr id="4" name="Date Placeholder 3">
            <a:extLst>
              <a:ext uri="{FF2B5EF4-FFF2-40B4-BE49-F238E27FC236}">
                <a16:creationId xmlns:a16="http://schemas.microsoft.com/office/drawing/2014/main" id="{5DE93D36-32ED-A14F-BC50-D08E209401BF}"/>
              </a:ext>
            </a:extLst>
          </p:cNvPr>
          <p:cNvSpPr>
            <a:spLocks noGrp="1"/>
          </p:cNvSpPr>
          <p:nvPr>
            <p:ph type="dt" sz="half" idx="2"/>
          </p:nvPr>
        </p:nvSpPr>
        <p:spPr>
          <a:xfrm>
            <a:off x="247924" y="6356350"/>
            <a:ext cx="1375161" cy="365125"/>
          </a:xfrm>
          <a:prstGeom prst="rect">
            <a:avLst/>
          </a:prstGeom>
        </p:spPr>
        <p:txBody>
          <a:bodyPr vert="horz" lIns="91440" tIns="45720" rIns="91440" bIns="45720" rtlCol="0" anchor="ctr"/>
          <a:lstStyle>
            <a:lvl1pPr algn="l">
              <a:defRPr sz="1000" b="0" i="0">
                <a:solidFill>
                  <a:schemeClr val="bg2">
                    <a:lumMod val="50000"/>
                  </a:schemeClr>
                </a:solidFill>
                <a:latin typeface="+mn-lt"/>
                <a:cs typeface="Poppins" pitchFamily="2" charset="77"/>
              </a:defRPr>
            </a:lvl1pPr>
          </a:lstStyle>
          <a:p>
            <a:fld id="{2AA6E1C6-C6D1-4F63-8140-F0A2873AE2BF}" type="datetime1">
              <a:rPr lang="fi-FI" smtClean="0"/>
              <a:t>29.4.2026</a:t>
            </a:fld>
            <a:endParaRPr lang="fi-FI"/>
          </a:p>
        </p:txBody>
      </p:sp>
      <p:sp>
        <p:nvSpPr>
          <p:cNvPr id="5" name="Title Placeholder 4">
            <a:extLst>
              <a:ext uri="{FF2B5EF4-FFF2-40B4-BE49-F238E27FC236}">
                <a16:creationId xmlns:a16="http://schemas.microsoft.com/office/drawing/2014/main" id="{A0259BBC-8171-7144-BB58-B4566BA9C970}"/>
              </a:ext>
            </a:extLst>
          </p:cNvPr>
          <p:cNvSpPr>
            <a:spLocks noGrp="1"/>
          </p:cNvSpPr>
          <p:nvPr>
            <p:ph type="title"/>
          </p:nvPr>
        </p:nvSpPr>
        <p:spPr>
          <a:xfrm>
            <a:off x="838200" y="365125"/>
            <a:ext cx="10515600" cy="1325563"/>
          </a:xfrm>
          <a:prstGeom prst="rect">
            <a:avLst/>
          </a:prstGeom>
        </p:spPr>
        <p:txBody>
          <a:bodyPr vert="horz" lIns="72000" tIns="36000" rIns="72000" bIns="36000" rtlCol="0" anchor="ctr">
            <a:normAutofit/>
          </a:bodyPr>
          <a:lstStyle/>
          <a:p>
            <a:r>
              <a:rPr lang="fi-FI"/>
              <a:t>Muokkaa ots. perustyyl. napsautt.</a:t>
            </a:r>
            <a:endParaRPr lang="fi-FI" dirty="0"/>
          </a:p>
        </p:txBody>
      </p:sp>
      <p:sp>
        <p:nvSpPr>
          <p:cNvPr id="2" name="Footer Placeholder 1">
            <a:extLst>
              <a:ext uri="{FF2B5EF4-FFF2-40B4-BE49-F238E27FC236}">
                <a16:creationId xmlns:a16="http://schemas.microsoft.com/office/drawing/2014/main" id="{74319BA5-F4DD-DB41-9A8B-E6717C0B3199}"/>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Footer Placeholder 1">
            <a:extLst>
              <a:ext uri="{FF2B5EF4-FFF2-40B4-BE49-F238E27FC236}">
                <a16:creationId xmlns:a16="http://schemas.microsoft.com/office/drawing/2014/main" id="{1882D9ED-C5D1-A148-9698-6D894D51408E}"/>
              </a:ext>
            </a:extLst>
          </p:cNvPr>
          <p:cNvSpPr txBox="1">
            <a:spLocks/>
          </p:cNvSpPr>
          <p:nvPr userDrawn="1"/>
        </p:nvSpPr>
        <p:spPr>
          <a:xfrm>
            <a:off x="9398000" y="6356350"/>
            <a:ext cx="1955800" cy="365125"/>
          </a:xfrm>
          <a:prstGeom prst="rect">
            <a:avLst/>
          </a:prstGeom>
        </p:spPr>
        <p:txBody>
          <a:bodyPr vert="horz" lIns="91440" tIns="45720" rIns="91440" bIns="45720" rtlCol="0" anchor="ctr"/>
          <a:lstStyle>
            <a:defPPr>
              <a:defRPr lang="en-FI"/>
            </a:defPPr>
            <a:lvl1pPr marL="0" algn="ctr" defTabSz="914400" rtl="0" eaLnBrk="1" latinLnBrk="0" hangingPunct="1">
              <a:defRPr sz="10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FI" dirty="0"/>
          </a:p>
        </p:txBody>
      </p:sp>
      <p:sp>
        <p:nvSpPr>
          <p:cNvPr id="9" name="Slide Number Placeholder 8">
            <a:extLst>
              <a:ext uri="{FF2B5EF4-FFF2-40B4-BE49-F238E27FC236}">
                <a16:creationId xmlns:a16="http://schemas.microsoft.com/office/drawing/2014/main" id="{F5204789-1DCB-0C42-9693-576AA0FAF59A}"/>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2503456521"/>
      </p:ext>
    </p:extLst>
  </p:cSld>
  <p:clrMap bg1="lt1" tx1="dk1" bg2="lt2" tx2="dk2" accent1="accent1" accent2="accent2" accent3="accent3" accent4="accent4" accent5="accent5" accent6="accent6" hlink="hlink" folHlink="folHlink"/>
  <p:sldLayoutIdLst>
    <p:sldLayoutId id="2147483813" r:id="rId1"/>
    <p:sldLayoutId id="2147483811" r:id="rId2"/>
  </p:sldLayoutIdLst>
  <p:hf hdr="0" dt="0"/>
  <p:txStyles>
    <p:titleStyle>
      <a:lvl1pPr algn="l" defTabSz="914400" rtl="0" eaLnBrk="1" latinLnBrk="0" hangingPunct="1">
        <a:lnSpc>
          <a:spcPct val="90000"/>
        </a:lnSpc>
        <a:spcBef>
          <a:spcPct val="0"/>
        </a:spcBef>
        <a:buNone/>
        <a:defRPr sz="3600" b="1" i="0" kern="1200">
          <a:solidFill>
            <a:schemeClr val="tx1"/>
          </a:solidFill>
          <a:latin typeface="+mj-lt"/>
          <a:ea typeface="+mj-ea"/>
          <a:cs typeface="Poppins" pitchFamily="2" charset="77"/>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Poppins" pitchFamily="2"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Poppins" pitchFamily="2"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Poppins" pitchFamily="2"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71ED389-B006-4C40-BA9B-5D00F903CE4D}"/>
              </a:ext>
            </a:extLst>
          </p:cNvPr>
          <p:cNvSpPr>
            <a:spLocks noGrp="1"/>
          </p:cNvSpPr>
          <p:nvPr>
            <p:ph type="body" idx="1"/>
          </p:nvPr>
        </p:nvSpPr>
        <p:spPr>
          <a:xfrm>
            <a:off x="838200" y="1825625"/>
            <a:ext cx="10515600" cy="4351338"/>
          </a:xfrm>
          <a:prstGeom prst="rect">
            <a:avLst/>
          </a:prstGeom>
        </p:spPr>
        <p:txBody>
          <a:bodyPr vert="horz" lIns="72000" tIns="36000" rIns="72000" bIns="36000" rtlCol="0">
            <a:normAutofit/>
          </a:bodyPr>
          <a:lstStyle/>
          <a:p>
            <a:pPr lvl="0"/>
            <a:r>
              <a:rPr lang="fi-FI"/>
              <a:t>Muokkaa tekstin perustyylejä napsauttamalla</a:t>
            </a:r>
          </a:p>
          <a:p>
            <a:pPr lvl="1"/>
            <a:r>
              <a:rPr lang="fi-FI"/>
              <a:t>toinen taso</a:t>
            </a:r>
          </a:p>
          <a:p>
            <a:pPr lvl="2"/>
            <a:r>
              <a:rPr lang="fi-FI"/>
              <a:t>kolmas taso</a:t>
            </a:r>
          </a:p>
          <a:p>
            <a:pPr lvl="3"/>
            <a:r>
              <a:rPr lang="fi-FI"/>
              <a:t>neljäs taso</a:t>
            </a:r>
          </a:p>
          <a:p>
            <a:pPr lvl="4"/>
            <a:r>
              <a:rPr lang="fi-FI"/>
              <a:t>viides taso</a:t>
            </a:r>
            <a:endParaRPr lang="fi-FI" dirty="0"/>
          </a:p>
        </p:txBody>
      </p:sp>
      <p:sp>
        <p:nvSpPr>
          <p:cNvPr id="4" name="Date Placeholder 3">
            <a:extLst>
              <a:ext uri="{FF2B5EF4-FFF2-40B4-BE49-F238E27FC236}">
                <a16:creationId xmlns:a16="http://schemas.microsoft.com/office/drawing/2014/main" id="{5DE93D36-32ED-A14F-BC50-D08E209401BF}"/>
              </a:ext>
            </a:extLst>
          </p:cNvPr>
          <p:cNvSpPr>
            <a:spLocks noGrp="1"/>
          </p:cNvSpPr>
          <p:nvPr>
            <p:ph type="dt" sz="half" idx="2"/>
          </p:nvPr>
        </p:nvSpPr>
        <p:spPr>
          <a:xfrm>
            <a:off x="247924" y="6356350"/>
            <a:ext cx="1375161" cy="365125"/>
          </a:xfrm>
          <a:prstGeom prst="rect">
            <a:avLst/>
          </a:prstGeom>
        </p:spPr>
        <p:txBody>
          <a:bodyPr vert="horz" lIns="91440" tIns="45720" rIns="91440" bIns="45720" rtlCol="0" anchor="ctr"/>
          <a:lstStyle>
            <a:lvl1pPr algn="l">
              <a:defRPr sz="1000" b="0" i="0">
                <a:solidFill>
                  <a:schemeClr val="bg2">
                    <a:lumMod val="50000"/>
                  </a:schemeClr>
                </a:solidFill>
                <a:latin typeface="+mn-lt"/>
                <a:cs typeface="Poppins" pitchFamily="2" charset="77"/>
              </a:defRPr>
            </a:lvl1pPr>
          </a:lstStyle>
          <a:p>
            <a:fld id="{CDAD1332-7E2E-4D3B-9E03-95D310DBE3D3}" type="datetime1">
              <a:rPr lang="fi-FI" smtClean="0"/>
              <a:t>29.4.2026</a:t>
            </a:fld>
            <a:endParaRPr lang="fi-FI"/>
          </a:p>
        </p:txBody>
      </p:sp>
      <p:sp>
        <p:nvSpPr>
          <p:cNvPr id="5" name="Title Placeholder 4">
            <a:extLst>
              <a:ext uri="{FF2B5EF4-FFF2-40B4-BE49-F238E27FC236}">
                <a16:creationId xmlns:a16="http://schemas.microsoft.com/office/drawing/2014/main" id="{A0259BBC-8171-7144-BB58-B4566BA9C970}"/>
              </a:ext>
            </a:extLst>
          </p:cNvPr>
          <p:cNvSpPr>
            <a:spLocks noGrp="1"/>
          </p:cNvSpPr>
          <p:nvPr>
            <p:ph type="title"/>
          </p:nvPr>
        </p:nvSpPr>
        <p:spPr>
          <a:xfrm>
            <a:off x="838200" y="365125"/>
            <a:ext cx="10515600" cy="1325563"/>
          </a:xfrm>
          <a:prstGeom prst="rect">
            <a:avLst/>
          </a:prstGeom>
        </p:spPr>
        <p:txBody>
          <a:bodyPr vert="horz" lIns="72000" tIns="36000" rIns="72000" bIns="36000" rtlCol="0" anchor="ctr">
            <a:normAutofit/>
          </a:bodyPr>
          <a:lstStyle/>
          <a:p>
            <a:r>
              <a:rPr lang="fi-FI"/>
              <a:t>Muokkaa ots. perustyyl. napsautt.</a:t>
            </a:r>
            <a:endParaRPr lang="fi-FI" dirty="0"/>
          </a:p>
        </p:txBody>
      </p:sp>
      <p:sp>
        <p:nvSpPr>
          <p:cNvPr id="2" name="Footer Placeholder 1">
            <a:extLst>
              <a:ext uri="{FF2B5EF4-FFF2-40B4-BE49-F238E27FC236}">
                <a16:creationId xmlns:a16="http://schemas.microsoft.com/office/drawing/2014/main" id="{74319BA5-F4DD-DB41-9A8B-E6717C0B3199}"/>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Footer Placeholder 1">
            <a:extLst>
              <a:ext uri="{FF2B5EF4-FFF2-40B4-BE49-F238E27FC236}">
                <a16:creationId xmlns:a16="http://schemas.microsoft.com/office/drawing/2014/main" id="{1882D9ED-C5D1-A148-9698-6D894D51408E}"/>
              </a:ext>
            </a:extLst>
          </p:cNvPr>
          <p:cNvSpPr txBox="1">
            <a:spLocks/>
          </p:cNvSpPr>
          <p:nvPr userDrawn="1"/>
        </p:nvSpPr>
        <p:spPr>
          <a:xfrm>
            <a:off x="9398000" y="6356350"/>
            <a:ext cx="1955800" cy="365125"/>
          </a:xfrm>
          <a:prstGeom prst="rect">
            <a:avLst/>
          </a:prstGeom>
        </p:spPr>
        <p:txBody>
          <a:bodyPr vert="horz" lIns="91440" tIns="45720" rIns="91440" bIns="45720" rtlCol="0" anchor="ctr"/>
          <a:lstStyle>
            <a:defPPr>
              <a:defRPr lang="en-FI"/>
            </a:defPPr>
            <a:lvl1pPr marL="0" algn="ctr" defTabSz="914400" rtl="0" eaLnBrk="1" latinLnBrk="0" hangingPunct="1">
              <a:defRPr sz="10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FI" dirty="0"/>
          </a:p>
        </p:txBody>
      </p:sp>
      <p:sp>
        <p:nvSpPr>
          <p:cNvPr id="9" name="Slide Number Placeholder 8">
            <a:extLst>
              <a:ext uri="{FF2B5EF4-FFF2-40B4-BE49-F238E27FC236}">
                <a16:creationId xmlns:a16="http://schemas.microsoft.com/office/drawing/2014/main" id="{F5204789-1DCB-0C42-9693-576AA0FAF59A}"/>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2923211834"/>
      </p:ext>
    </p:extLst>
  </p:cSld>
  <p:clrMap bg1="lt1" tx1="dk1" bg2="lt2" tx2="dk2" accent1="accent1" accent2="accent2" accent3="accent3" accent4="accent4" accent5="accent5" accent6="accent6" hlink="hlink" folHlink="folHlink"/>
  <p:sldLayoutIdLst>
    <p:sldLayoutId id="2147483712" r:id="rId1"/>
    <p:sldLayoutId id="2147483744" r:id="rId2"/>
    <p:sldLayoutId id="2147483713" r:id="rId3"/>
    <p:sldLayoutId id="2147483714" r:id="rId4"/>
    <p:sldLayoutId id="2147483746" r:id="rId5"/>
    <p:sldLayoutId id="2147483715" r:id="rId6"/>
    <p:sldLayoutId id="2147483718" r:id="rId7"/>
    <p:sldLayoutId id="2147483789" r:id="rId8"/>
    <p:sldLayoutId id="2147483719" r:id="rId9"/>
  </p:sldLayoutIdLst>
  <p:hf hdr="0" dt="0"/>
  <p:txStyles>
    <p:titleStyle>
      <a:lvl1pPr algn="l" defTabSz="914400" rtl="0" eaLnBrk="1" latinLnBrk="0" hangingPunct="1">
        <a:lnSpc>
          <a:spcPct val="90000"/>
        </a:lnSpc>
        <a:spcBef>
          <a:spcPct val="0"/>
        </a:spcBef>
        <a:buNone/>
        <a:defRPr sz="3600" b="1" i="0" kern="1200">
          <a:solidFill>
            <a:schemeClr val="tx1"/>
          </a:solidFill>
          <a:latin typeface="+mj-lt"/>
          <a:ea typeface="+mj-ea"/>
          <a:cs typeface="Poppins" pitchFamily="2" charset="77"/>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Poppins" pitchFamily="2"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Poppins" pitchFamily="2"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Poppins" pitchFamily="2"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71ED389-B006-4C40-BA9B-5D00F903CE4D}"/>
              </a:ext>
            </a:extLst>
          </p:cNvPr>
          <p:cNvSpPr>
            <a:spLocks noGrp="1"/>
          </p:cNvSpPr>
          <p:nvPr>
            <p:ph type="body" idx="1"/>
          </p:nvPr>
        </p:nvSpPr>
        <p:spPr>
          <a:xfrm>
            <a:off x="838200" y="1825625"/>
            <a:ext cx="10515600" cy="4351338"/>
          </a:xfrm>
          <a:prstGeom prst="rect">
            <a:avLst/>
          </a:prstGeom>
        </p:spPr>
        <p:txBody>
          <a:bodyPr vert="horz" lIns="72000" tIns="36000" rIns="72000" bIns="36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dirty="0"/>
          </a:p>
        </p:txBody>
      </p:sp>
      <p:sp>
        <p:nvSpPr>
          <p:cNvPr id="4" name="Date Placeholder 3">
            <a:extLst>
              <a:ext uri="{FF2B5EF4-FFF2-40B4-BE49-F238E27FC236}">
                <a16:creationId xmlns:a16="http://schemas.microsoft.com/office/drawing/2014/main" id="{5DE93D36-32ED-A14F-BC50-D08E209401BF}"/>
              </a:ext>
            </a:extLst>
          </p:cNvPr>
          <p:cNvSpPr>
            <a:spLocks noGrp="1"/>
          </p:cNvSpPr>
          <p:nvPr>
            <p:ph type="dt" sz="half" idx="2"/>
          </p:nvPr>
        </p:nvSpPr>
        <p:spPr>
          <a:xfrm>
            <a:off x="247924" y="6356350"/>
            <a:ext cx="1375161" cy="365125"/>
          </a:xfrm>
          <a:prstGeom prst="rect">
            <a:avLst/>
          </a:prstGeom>
        </p:spPr>
        <p:txBody>
          <a:bodyPr vert="horz" lIns="91440" tIns="45720" rIns="91440" bIns="45720" rtlCol="0" anchor="ctr"/>
          <a:lstStyle>
            <a:lvl1pPr algn="l">
              <a:defRPr sz="1000" b="0" i="0">
                <a:solidFill>
                  <a:schemeClr val="bg2">
                    <a:lumMod val="50000"/>
                  </a:schemeClr>
                </a:solidFill>
                <a:latin typeface="+mn-lt"/>
                <a:cs typeface="Poppins" pitchFamily="2" charset="77"/>
              </a:defRPr>
            </a:lvl1pPr>
          </a:lstStyle>
          <a:p>
            <a:fld id="{E20CB947-6BB9-4735-8302-D81AB9559DDE}" type="datetime1">
              <a:rPr lang="fi-FI" smtClean="0"/>
              <a:t>29.4.2026</a:t>
            </a:fld>
            <a:endParaRPr lang="fi-FI"/>
          </a:p>
        </p:txBody>
      </p:sp>
      <p:sp>
        <p:nvSpPr>
          <p:cNvPr id="5" name="Title Placeholder 4">
            <a:extLst>
              <a:ext uri="{FF2B5EF4-FFF2-40B4-BE49-F238E27FC236}">
                <a16:creationId xmlns:a16="http://schemas.microsoft.com/office/drawing/2014/main" id="{A0259BBC-8171-7144-BB58-B4566BA9C970}"/>
              </a:ext>
            </a:extLst>
          </p:cNvPr>
          <p:cNvSpPr>
            <a:spLocks noGrp="1"/>
          </p:cNvSpPr>
          <p:nvPr>
            <p:ph type="title"/>
          </p:nvPr>
        </p:nvSpPr>
        <p:spPr>
          <a:xfrm>
            <a:off x="838200" y="365125"/>
            <a:ext cx="10515600" cy="1325563"/>
          </a:xfrm>
          <a:prstGeom prst="rect">
            <a:avLst/>
          </a:prstGeom>
        </p:spPr>
        <p:txBody>
          <a:bodyPr vert="horz" lIns="72000" tIns="36000" rIns="72000" bIns="36000" rtlCol="0" anchor="ctr">
            <a:normAutofit/>
          </a:bodyPr>
          <a:lstStyle/>
          <a:p>
            <a:r>
              <a:rPr lang="en-GB" dirty="0"/>
              <a:t>Click to edit Master title style</a:t>
            </a:r>
            <a:endParaRPr lang="fi-FI" dirty="0"/>
          </a:p>
        </p:txBody>
      </p:sp>
      <p:sp>
        <p:nvSpPr>
          <p:cNvPr id="2" name="Footer Placeholder 1">
            <a:extLst>
              <a:ext uri="{FF2B5EF4-FFF2-40B4-BE49-F238E27FC236}">
                <a16:creationId xmlns:a16="http://schemas.microsoft.com/office/drawing/2014/main" id="{74319BA5-F4DD-DB41-9A8B-E6717C0B3199}"/>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Footer Placeholder 1">
            <a:extLst>
              <a:ext uri="{FF2B5EF4-FFF2-40B4-BE49-F238E27FC236}">
                <a16:creationId xmlns:a16="http://schemas.microsoft.com/office/drawing/2014/main" id="{1882D9ED-C5D1-A148-9698-6D894D51408E}"/>
              </a:ext>
            </a:extLst>
          </p:cNvPr>
          <p:cNvSpPr txBox="1">
            <a:spLocks/>
          </p:cNvSpPr>
          <p:nvPr userDrawn="1"/>
        </p:nvSpPr>
        <p:spPr>
          <a:xfrm>
            <a:off x="9398000" y="6356350"/>
            <a:ext cx="1955800" cy="365125"/>
          </a:xfrm>
          <a:prstGeom prst="rect">
            <a:avLst/>
          </a:prstGeom>
        </p:spPr>
        <p:txBody>
          <a:bodyPr vert="horz" lIns="91440" tIns="45720" rIns="91440" bIns="45720" rtlCol="0" anchor="ctr"/>
          <a:lstStyle>
            <a:defPPr>
              <a:defRPr lang="en-FI"/>
            </a:defPPr>
            <a:lvl1pPr marL="0" algn="ctr" defTabSz="914400" rtl="0" eaLnBrk="1" latinLnBrk="0" hangingPunct="1">
              <a:defRPr sz="10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FI" dirty="0"/>
          </a:p>
        </p:txBody>
      </p:sp>
      <p:sp>
        <p:nvSpPr>
          <p:cNvPr id="9" name="Slide Number Placeholder 8">
            <a:extLst>
              <a:ext uri="{FF2B5EF4-FFF2-40B4-BE49-F238E27FC236}">
                <a16:creationId xmlns:a16="http://schemas.microsoft.com/office/drawing/2014/main" id="{F5204789-1DCB-0C42-9693-576AA0FAF59A}"/>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1801725992"/>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90" r:id="rId10"/>
    <p:sldLayoutId id="2147483757" r:id="rId11"/>
    <p:sldLayoutId id="2147483758" r:id="rId12"/>
    <p:sldLayoutId id="2147483794" r:id="rId13"/>
    <p:sldLayoutId id="2147483759" r:id="rId14"/>
    <p:sldLayoutId id="2147483760" r:id="rId15"/>
  </p:sldLayoutIdLst>
  <p:hf hdr="0" dt="0"/>
  <p:txStyles>
    <p:titleStyle>
      <a:lvl1pPr algn="l" defTabSz="914400" rtl="0" eaLnBrk="1" latinLnBrk="0" hangingPunct="1">
        <a:lnSpc>
          <a:spcPct val="90000"/>
        </a:lnSpc>
        <a:spcBef>
          <a:spcPct val="0"/>
        </a:spcBef>
        <a:buNone/>
        <a:defRPr sz="3600" b="1" i="0" kern="1200">
          <a:solidFill>
            <a:schemeClr val="tx1"/>
          </a:solidFill>
          <a:latin typeface="+mj-lt"/>
          <a:ea typeface="+mj-ea"/>
          <a:cs typeface="Poppins" pitchFamily="2" charset="77"/>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Poppins" pitchFamily="2"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Poppins" pitchFamily="2"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Poppins" pitchFamily="2"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71ED389-B006-4C40-BA9B-5D00F903CE4D}"/>
              </a:ext>
            </a:extLst>
          </p:cNvPr>
          <p:cNvSpPr>
            <a:spLocks noGrp="1"/>
          </p:cNvSpPr>
          <p:nvPr>
            <p:ph type="body" idx="1"/>
          </p:nvPr>
        </p:nvSpPr>
        <p:spPr>
          <a:xfrm>
            <a:off x="838200" y="1825625"/>
            <a:ext cx="10515600" cy="4351338"/>
          </a:xfrm>
          <a:prstGeom prst="rect">
            <a:avLst/>
          </a:prstGeom>
        </p:spPr>
        <p:txBody>
          <a:bodyPr vert="horz" lIns="72000" tIns="36000" rIns="72000" bIns="36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dirty="0"/>
          </a:p>
        </p:txBody>
      </p:sp>
      <p:sp>
        <p:nvSpPr>
          <p:cNvPr id="4" name="Date Placeholder 3">
            <a:extLst>
              <a:ext uri="{FF2B5EF4-FFF2-40B4-BE49-F238E27FC236}">
                <a16:creationId xmlns:a16="http://schemas.microsoft.com/office/drawing/2014/main" id="{5DE93D36-32ED-A14F-BC50-D08E209401BF}"/>
              </a:ext>
            </a:extLst>
          </p:cNvPr>
          <p:cNvSpPr>
            <a:spLocks noGrp="1"/>
          </p:cNvSpPr>
          <p:nvPr>
            <p:ph type="dt" sz="half" idx="2"/>
          </p:nvPr>
        </p:nvSpPr>
        <p:spPr>
          <a:xfrm>
            <a:off x="247924" y="6356350"/>
            <a:ext cx="1375161" cy="365125"/>
          </a:xfrm>
          <a:prstGeom prst="rect">
            <a:avLst/>
          </a:prstGeom>
        </p:spPr>
        <p:txBody>
          <a:bodyPr vert="horz" lIns="91440" tIns="45720" rIns="91440" bIns="45720" rtlCol="0" anchor="ctr"/>
          <a:lstStyle>
            <a:lvl1pPr algn="l">
              <a:defRPr sz="1000" b="0" i="0">
                <a:solidFill>
                  <a:schemeClr val="bg2">
                    <a:lumMod val="50000"/>
                  </a:schemeClr>
                </a:solidFill>
                <a:latin typeface="+mn-lt"/>
                <a:cs typeface="Poppins" pitchFamily="2" charset="77"/>
              </a:defRPr>
            </a:lvl1pPr>
          </a:lstStyle>
          <a:p>
            <a:fld id="{48FA6934-A03E-4490-9260-68835287A4DB}" type="datetime1">
              <a:rPr lang="fi-FI" smtClean="0"/>
              <a:t>29.4.2026</a:t>
            </a:fld>
            <a:endParaRPr lang="fi-FI"/>
          </a:p>
        </p:txBody>
      </p:sp>
      <p:sp>
        <p:nvSpPr>
          <p:cNvPr id="5" name="Title Placeholder 4">
            <a:extLst>
              <a:ext uri="{FF2B5EF4-FFF2-40B4-BE49-F238E27FC236}">
                <a16:creationId xmlns:a16="http://schemas.microsoft.com/office/drawing/2014/main" id="{A0259BBC-8171-7144-BB58-B4566BA9C970}"/>
              </a:ext>
            </a:extLst>
          </p:cNvPr>
          <p:cNvSpPr>
            <a:spLocks noGrp="1"/>
          </p:cNvSpPr>
          <p:nvPr>
            <p:ph type="title"/>
          </p:nvPr>
        </p:nvSpPr>
        <p:spPr>
          <a:xfrm>
            <a:off x="838200" y="365125"/>
            <a:ext cx="10515600" cy="1325563"/>
          </a:xfrm>
          <a:prstGeom prst="rect">
            <a:avLst/>
          </a:prstGeom>
        </p:spPr>
        <p:txBody>
          <a:bodyPr vert="horz" lIns="72000" tIns="36000" rIns="72000" bIns="36000" rtlCol="0" anchor="ctr">
            <a:normAutofit/>
          </a:bodyPr>
          <a:lstStyle/>
          <a:p>
            <a:r>
              <a:rPr lang="en-GB" dirty="0"/>
              <a:t>Click to edit Master title style</a:t>
            </a:r>
            <a:endParaRPr lang="fi-FI" dirty="0"/>
          </a:p>
        </p:txBody>
      </p:sp>
      <p:sp>
        <p:nvSpPr>
          <p:cNvPr id="2" name="Footer Placeholder 1">
            <a:extLst>
              <a:ext uri="{FF2B5EF4-FFF2-40B4-BE49-F238E27FC236}">
                <a16:creationId xmlns:a16="http://schemas.microsoft.com/office/drawing/2014/main" id="{74319BA5-F4DD-DB41-9A8B-E6717C0B3199}"/>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Footer Placeholder 1">
            <a:extLst>
              <a:ext uri="{FF2B5EF4-FFF2-40B4-BE49-F238E27FC236}">
                <a16:creationId xmlns:a16="http://schemas.microsoft.com/office/drawing/2014/main" id="{1882D9ED-C5D1-A148-9698-6D894D51408E}"/>
              </a:ext>
            </a:extLst>
          </p:cNvPr>
          <p:cNvSpPr txBox="1">
            <a:spLocks/>
          </p:cNvSpPr>
          <p:nvPr userDrawn="1"/>
        </p:nvSpPr>
        <p:spPr>
          <a:xfrm>
            <a:off x="9398000" y="6356350"/>
            <a:ext cx="1955800" cy="365125"/>
          </a:xfrm>
          <a:prstGeom prst="rect">
            <a:avLst/>
          </a:prstGeom>
        </p:spPr>
        <p:txBody>
          <a:bodyPr vert="horz" lIns="91440" tIns="45720" rIns="91440" bIns="45720" rtlCol="0" anchor="ctr"/>
          <a:lstStyle>
            <a:defPPr>
              <a:defRPr lang="en-FI"/>
            </a:defPPr>
            <a:lvl1pPr marL="0" algn="ctr" defTabSz="914400" rtl="0" eaLnBrk="1" latinLnBrk="0" hangingPunct="1">
              <a:defRPr sz="10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FI" dirty="0"/>
          </a:p>
        </p:txBody>
      </p:sp>
      <p:sp>
        <p:nvSpPr>
          <p:cNvPr id="9" name="Slide Number Placeholder 8">
            <a:extLst>
              <a:ext uri="{FF2B5EF4-FFF2-40B4-BE49-F238E27FC236}">
                <a16:creationId xmlns:a16="http://schemas.microsoft.com/office/drawing/2014/main" id="{F5204789-1DCB-0C42-9693-576AA0FAF59A}"/>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2656196176"/>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91" r:id="rId10"/>
    <p:sldLayoutId id="2147483771" r:id="rId11"/>
    <p:sldLayoutId id="2147483772" r:id="rId12"/>
    <p:sldLayoutId id="2147483795" r:id="rId13"/>
    <p:sldLayoutId id="2147483773" r:id="rId14"/>
    <p:sldLayoutId id="2147483774" r:id="rId15"/>
  </p:sldLayoutIdLst>
  <p:hf hdr="0" dt="0"/>
  <p:txStyles>
    <p:titleStyle>
      <a:lvl1pPr algn="l" defTabSz="914400" rtl="0" eaLnBrk="1" latinLnBrk="0" hangingPunct="1">
        <a:lnSpc>
          <a:spcPct val="90000"/>
        </a:lnSpc>
        <a:spcBef>
          <a:spcPct val="0"/>
        </a:spcBef>
        <a:buNone/>
        <a:defRPr sz="3600" b="1" i="0" kern="1200">
          <a:solidFill>
            <a:schemeClr val="tx1"/>
          </a:solidFill>
          <a:latin typeface="+mj-lt"/>
          <a:ea typeface="+mj-ea"/>
          <a:cs typeface="Poppins" pitchFamily="2" charset="77"/>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Poppins" pitchFamily="2"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Poppins" pitchFamily="2"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Poppins" pitchFamily="2"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71ED389-B006-4C40-BA9B-5D00F903CE4D}"/>
              </a:ext>
            </a:extLst>
          </p:cNvPr>
          <p:cNvSpPr>
            <a:spLocks noGrp="1"/>
          </p:cNvSpPr>
          <p:nvPr>
            <p:ph type="body" idx="1"/>
          </p:nvPr>
        </p:nvSpPr>
        <p:spPr>
          <a:xfrm>
            <a:off x="838200" y="1825625"/>
            <a:ext cx="10515600" cy="4351338"/>
          </a:xfrm>
          <a:prstGeom prst="rect">
            <a:avLst/>
          </a:prstGeom>
        </p:spPr>
        <p:txBody>
          <a:bodyPr vert="horz" lIns="72000" tIns="36000" rIns="72000" bIns="360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fi-FI" dirty="0"/>
          </a:p>
        </p:txBody>
      </p:sp>
      <p:sp>
        <p:nvSpPr>
          <p:cNvPr id="4" name="Date Placeholder 3">
            <a:extLst>
              <a:ext uri="{FF2B5EF4-FFF2-40B4-BE49-F238E27FC236}">
                <a16:creationId xmlns:a16="http://schemas.microsoft.com/office/drawing/2014/main" id="{5DE93D36-32ED-A14F-BC50-D08E209401BF}"/>
              </a:ext>
            </a:extLst>
          </p:cNvPr>
          <p:cNvSpPr>
            <a:spLocks noGrp="1"/>
          </p:cNvSpPr>
          <p:nvPr>
            <p:ph type="dt" sz="half" idx="2"/>
          </p:nvPr>
        </p:nvSpPr>
        <p:spPr>
          <a:xfrm>
            <a:off x="247924" y="6356350"/>
            <a:ext cx="1375161" cy="365125"/>
          </a:xfrm>
          <a:prstGeom prst="rect">
            <a:avLst/>
          </a:prstGeom>
        </p:spPr>
        <p:txBody>
          <a:bodyPr vert="horz" lIns="91440" tIns="45720" rIns="91440" bIns="45720" rtlCol="0" anchor="ctr"/>
          <a:lstStyle>
            <a:lvl1pPr algn="l">
              <a:defRPr sz="1000" b="0" i="0">
                <a:solidFill>
                  <a:schemeClr val="bg2">
                    <a:lumMod val="50000"/>
                  </a:schemeClr>
                </a:solidFill>
                <a:latin typeface="+mn-lt"/>
                <a:cs typeface="Poppins" pitchFamily="2" charset="77"/>
              </a:defRPr>
            </a:lvl1pPr>
          </a:lstStyle>
          <a:p>
            <a:fld id="{4F683275-BB46-481D-BA85-C49F643ED83A}" type="datetime1">
              <a:rPr lang="fi-FI" smtClean="0"/>
              <a:t>29.4.2026</a:t>
            </a:fld>
            <a:endParaRPr lang="fi-FI"/>
          </a:p>
        </p:txBody>
      </p:sp>
      <p:sp>
        <p:nvSpPr>
          <p:cNvPr id="5" name="Title Placeholder 4">
            <a:extLst>
              <a:ext uri="{FF2B5EF4-FFF2-40B4-BE49-F238E27FC236}">
                <a16:creationId xmlns:a16="http://schemas.microsoft.com/office/drawing/2014/main" id="{A0259BBC-8171-7144-BB58-B4566BA9C970}"/>
              </a:ext>
            </a:extLst>
          </p:cNvPr>
          <p:cNvSpPr>
            <a:spLocks noGrp="1"/>
          </p:cNvSpPr>
          <p:nvPr>
            <p:ph type="title"/>
          </p:nvPr>
        </p:nvSpPr>
        <p:spPr>
          <a:xfrm>
            <a:off x="838200" y="365125"/>
            <a:ext cx="10515600" cy="1325563"/>
          </a:xfrm>
          <a:prstGeom prst="rect">
            <a:avLst/>
          </a:prstGeom>
        </p:spPr>
        <p:txBody>
          <a:bodyPr vert="horz" lIns="72000" tIns="36000" rIns="72000" bIns="36000" rtlCol="0" anchor="ctr">
            <a:normAutofit/>
          </a:bodyPr>
          <a:lstStyle/>
          <a:p>
            <a:r>
              <a:rPr lang="en-GB" dirty="0"/>
              <a:t>Click to edit Master title style</a:t>
            </a:r>
            <a:endParaRPr lang="fi-FI" dirty="0"/>
          </a:p>
        </p:txBody>
      </p:sp>
      <p:sp>
        <p:nvSpPr>
          <p:cNvPr id="2" name="Footer Placeholder 1">
            <a:extLst>
              <a:ext uri="{FF2B5EF4-FFF2-40B4-BE49-F238E27FC236}">
                <a16:creationId xmlns:a16="http://schemas.microsoft.com/office/drawing/2014/main" id="{74319BA5-F4DD-DB41-9A8B-E6717C0B3199}"/>
              </a:ext>
            </a:extLst>
          </p:cNvPr>
          <p:cNvSpPr>
            <a:spLocks noGrp="1"/>
          </p:cNvSpPr>
          <p:nvPr>
            <p:ph type="ftr" sz="quarter" idx="3"/>
          </p:nvPr>
        </p:nvSpPr>
        <p:spPr>
          <a:xfrm>
            <a:off x="2726108" y="6356350"/>
            <a:ext cx="5427292" cy="365125"/>
          </a:xfrm>
          <a:prstGeom prst="rect">
            <a:avLst/>
          </a:prstGeom>
        </p:spPr>
        <p:txBody>
          <a:bodyPr vert="horz" lIns="91440" tIns="45720" rIns="91440" bIns="45720" rtlCol="0" anchor="ctr"/>
          <a:lstStyle>
            <a:lvl1pPr algn="ctr">
              <a:defRPr sz="1000">
                <a:solidFill>
                  <a:schemeClr val="bg2">
                    <a:lumMod val="50000"/>
                  </a:schemeClr>
                </a:solidFill>
              </a:defRPr>
            </a:lvl1pPr>
          </a:lstStyle>
          <a:p>
            <a:endParaRPr lang="en-FI" dirty="0"/>
          </a:p>
        </p:txBody>
      </p:sp>
      <p:sp>
        <p:nvSpPr>
          <p:cNvPr id="6" name="Footer Placeholder 1">
            <a:extLst>
              <a:ext uri="{FF2B5EF4-FFF2-40B4-BE49-F238E27FC236}">
                <a16:creationId xmlns:a16="http://schemas.microsoft.com/office/drawing/2014/main" id="{1882D9ED-C5D1-A148-9698-6D894D51408E}"/>
              </a:ext>
            </a:extLst>
          </p:cNvPr>
          <p:cNvSpPr txBox="1">
            <a:spLocks/>
          </p:cNvSpPr>
          <p:nvPr userDrawn="1"/>
        </p:nvSpPr>
        <p:spPr>
          <a:xfrm>
            <a:off x="9398000" y="6356350"/>
            <a:ext cx="1955800" cy="365125"/>
          </a:xfrm>
          <a:prstGeom prst="rect">
            <a:avLst/>
          </a:prstGeom>
        </p:spPr>
        <p:txBody>
          <a:bodyPr vert="horz" lIns="91440" tIns="45720" rIns="91440" bIns="45720" rtlCol="0" anchor="ctr"/>
          <a:lstStyle>
            <a:defPPr>
              <a:defRPr lang="en-FI"/>
            </a:defPPr>
            <a:lvl1pPr marL="0" algn="ctr" defTabSz="914400" rtl="0" eaLnBrk="1" latinLnBrk="0" hangingPunct="1">
              <a:defRPr sz="10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FI" dirty="0"/>
          </a:p>
        </p:txBody>
      </p:sp>
      <p:sp>
        <p:nvSpPr>
          <p:cNvPr id="9" name="Slide Number Placeholder 8">
            <a:extLst>
              <a:ext uri="{FF2B5EF4-FFF2-40B4-BE49-F238E27FC236}">
                <a16:creationId xmlns:a16="http://schemas.microsoft.com/office/drawing/2014/main" id="{F5204789-1DCB-0C42-9693-576AA0FAF59A}"/>
              </a:ext>
            </a:extLst>
          </p:cNvPr>
          <p:cNvSpPr>
            <a:spLocks noGrp="1"/>
          </p:cNvSpPr>
          <p:nvPr>
            <p:ph type="sldNum" sz="quarter" idx="4"/>
          </p:nvPr>
        </p:nvSpPr>
        <p:spPr>
          <a:xfrm>
            <a:off x="9200876" y="6356350"/>
            <a:ext cx="2743200" cy="365125"/>
          </a:xfrm>
          <a:prstGeom prst="rect">
            <a:avLst/>
          </a:prstGeom>
        </p:spPr>
        <p:txBody>
          <a:bodyPr vert="horz" lIns="91440" tIns="45720" rIns="91440" bIns="45720" rtlCol="0" anchor="ctr"/>
          <a:lstStyle>
            <a:lvl1pPr algn="r">
              <a:defRPr sz="1000">
                <a:solidFill>
                  <a:schemeClr val="bg2">
                    <a:lumMod val="50000"/>
                  </a:schemeClr>
                </a:solidFill>
              </a:defRPr>
            </a:lvl1pPr>
          </a:lstStyle>
          <a:p>
            <a:fld id="{A1510FE8-D753-C647-A925-D4EB5DB9B7DB}" type="slidenum">
              <a:rPr lang="en-FI" smtClean="0"/>
              <a:pPr/>
              <a:t>‹#›</a:t>
            </a:fld>
            <a:endParaRPr lang="en-FI"/>
          </a:p>
        </p:txBody>
      </p:sp>
    </p:spTree>
    <p:extLst>
      <p:ext uri="{BB962C8B-B14F-4D97-AF65-F5344CB8AC3E}">
        <p14:creationId xmlns:p14="http://schemas.microsoft.com/office/powerpoint/2010/main" val="2877623418"/>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92" r:id="rId10"/>
    <p:sldLayoutId id="2147483785" r:id="rId11"/>
    <p:sldLayoutId id="2147483786" r:id="rId12"/>
    <p:sldLayoutId id="2147483796" r:id="rId13"/>
    <p:sldLayoutId id="2147483787" r:id="rId14"/>
    <p:sldLayoutId id="2147483788" r:id="rId15"/>
  </p:sldLayoutIdLst>
  <p:hf hdr="0" dt="0"/>
  <p:txStyles>
    <p:titleStyle>
      <a:lvl1pPr algn="l" defTabSz="914400" rtl="0" eaLnBrk="1" latinLnBrk="0" hangingPunct="1">
        <a:lnSpc>
          <a:spcPct val="90000"/>
        </a:lnSpc>
        <a:spcBef>
          <a:spcPct val="0"/>
        </a:spcBef>
        <a:buNone/>
        <a:defRPr sz="3600" b="1" i="0" kern="1200">
          <a:solidFill>
            <a:schemeClr val="tx1"/>
          </a:solidFill>
          <a:latin typeface="+mj-lt"/>
          <a:ea typeface="+mj-ea"/>
          <a:cs typeface="Poppins" pitchFamily="2" charset="77"/>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Poppins" pitchFamily="2" charset="77"/>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Poppins" pitchFamily="2" charset="77"/>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Poppins" pitchFamily="2" charset="77"/>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3.xml" Type="http://schemas.openxmlformats.org/officeDocument/2006/relationships/slideLayout"/></Relationships>
</file>

<file path=ppt/slides/_rels/slide2.xml.rels><?xml version="1.0" encoding="UTF-8" standalone="yes"?><Relationships xmlns="http://schemas.openxmlformats.org/package/2006/relationships"><Relationship Id="rId1" Target="../slideLayouts/slideLayout8.xml" Type="http://schemas.openxmlformats.org/officeDocument/2006/relationships/slideLayout"/><Relationship Id="rId2" Target="../media/image29.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8.xml" Type="http://schemas.openxmlformats.org/officeDocument/2006/relationships/slideLayout"/></Relationships>
</file>

<file path=ppt/slides/_rels/slide4.xml.rels><?xml version="1.0" encoding="UTF-8" standalone="yes"?><Relationships xmlns="http://schemas.openxmlformats.org/package/2006/relationships"><Relationship Id="rId1" Target="../slideLayouts/slideLayout8.xml" Type="http://schemas.openxmlformats.org/officeDocument/2006/relationships/slideLayout"/></Relationships>
</file>

<file path=ppt/slides/_rels/slide5.xml.rels><?xml version="1.0" encoding="UTF-8" standalone="yes"?><Relationships xmlns="http://schemas.openxmlformats.org/package/2006/relationships"><Relationship Id="rId1" Target="../slideLayouts/slideLayout8.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8.xml" Type="http://schemas.openxmlformats.org/officeDocument/2006/relationships/slideLayout"/></Relationships>
</file>

<file path=ppt/slides/_rels/slide7.xml.rels><?xml version="1.0" encoding="UTF-8" standalone="yes"?><Relationships xmlns="http://schemas.openxmlformats.org/package/2006/relationships"><Relationship Id="rId1" Target="../slideLayouts/slideLayout8.xml" Type="http://schemas.openxmlformats.org/officeDocument/2006/relationships/slideLayout"/><Relationship Id="rId2" Target="https://tietosuoja.fi/vaikutustenarviointi" TargetMode="External" Type="http://schemas.openxmlformats.org/officeDocument/2006/relationships/hyperlink"/></Relationships>
</file>

<file path=ppt/slides/_rels/slide8.xml.rels><?xml version="1.0" encoding="UTF-8" standalone="yes"?><Relationships xmlns="http://schemas.openxmlformats.org/package/2006/relationships"><Relationship Id="rId1" Target="../slideLayouts/slideLayout8.xml" Type="http://schemas.openxmlformats.org/officeDocument/2006/relationships/slideLayout"/><Relationship Id="rId2" Target="http://www.finlex.fi/fi/laki/ajantasa/1999/19990488" TargetMode="External" Type="http://schemas.openxmlformats.org/officeDocument/2006/relationships/hyperlink"/><Relationship Id="rId3" Target="https://www.varha.fi/fi/tietoa-varhasta/tieteellinen-tutkimus/eettinen-toimikunta" TargetMode="External" Type="http://schemas.openxmlformats.org/officeDocument/2006/relationships/hyperlink"/></Relationships>
</file>

<file path=ppt/slides/_rels/slide9.xml.rels><?xml version="1.0" encoding="UTF-8" standalone="yes"?><Relationships xmlns="http://schemas.openxmlformats.org/package/2006/relationships"><Relationship Id="rId1" Target="../slideLayouts/slideLayout8.xml" Type="http://schemas.openxmlformats.org/officeDocument/2006/relationships/slideLayout"/></Relationships>
</file>

<file path=ppt/slides/_rels/slide10.xml.rels><?xml version="1.0" encoding="UTF-8" standalone="yes"?><Relationships xmlns="http://schemas.openxmlformats.org/package/2006/relationships"><Relationship Id="rId1" Target="../slideLayouts/slideLayout8.xml" Type="http://schemas.openxmlformats.org/officeDocument/2006/relationships/slideLayout"/></Relationships>
</file>

<file path=ppt/slides/_rels/slide11.xml.rels><?xml version="1.0" encoding="UTF-8" standalone="yes"?><Relationships xmlns="http://schemas.openxmlformats.org/package/2006/relationships"><Relationship Id="rId1" Target="../slideLayouts/slideLayout8.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8.xml" Type="http://schemas.openxmlformats.org/officeDocument/2006/relationships/slideLayout"/></Relationships>
</file>

<file path=ppt/slides/_rels/slide13.xml.rels><?xml version="1.0" encoding="UTF-8" standalone="yes"?><Relationships xmlns="http://schemas.openxmlformats.org/package/2006/relationships"><Relationship Id="rId1" Target="../slideLayouts/slideLayout8.xml" Type="http://schemas.openxmlformats.org/officeDocument/2006/relationships/slideLayout"/></Relationships>
</file>

<file path=ppt/slides/_rels/slide14.xml.rels><?xml version="1.0" encoding="UTF-8" standalone="yes"?><Relationships xmlns="http://schemas.openxmlformats.org/package/2006/relationships"><Relationship Id="rId1" Target="../slideLayouts/slideLayout8.xml" Type="http://schemas.openxmlformats.org/officeDocument/2006/relationships/slideLayout"/><Relationship Id="rId2" Target="mailto:tutkimuslupa@sata.fi" TargetMode="External" Type="http://schemas.openxmlformats.org/officeDocument/2006/relationships/hyperlink"/></Relationships>
</file>

<file path=ppt/slides/_rels/slide15.xml.rels><?xml version="1.0" encoding="UTF-8" standalone="yes"?><Relationships xmlns="http://schemas.openxmlformats.org/package/2006/relationships"><Relationship Id="rId1" Target="../slideLayouts/slideLayout8.xml" Type="http://schemas.openxmlformats.org/officeDocument/2006/relationships/slideLayout"/></Relationships>
</file>

<file path=ppt/slides/_rels/slide16.xml.rels><?xml version="1.0" encoding="UTF-8" standalone="yes"?><Relationships xmlns="http://schemas.openxmlformats.org/package/2006/relationships"><Relationship Id="rId1" Target="../slideLayouts/slideLayout8.xml" Type="http://schemas.openxmlformats.org/officeDocument/2006/relationships/slideLayout"/></Relationships>
</file>

<file path=ppt/slides/_rels/slide17.xml.rels><?xml version="1.0" encoding="UTF-8" standalone="yes"?><Relationships xmlns="http://schemas.openxmlformats.org/package/2006/relationships"><Relationship Id="rId1" Target="../slideLayouts/slideLayout8.xml" Type="http://schemas.openxmlformats.org/officeDocument/2006/relationships/slideLayout"/></Relationships>
</file>

<file path=ppt/slides/_rels/slide18.xml.rels><?xml version="1.0" encoding="UTF-8" standalone="yes"?><Relationships xmlns="http://schemas.openxmlformats.org/package/2006/relationships"><Relationship Id="rId1" Target="../slideLayouts/slideLayout8.xml" Type="http://schemas.openxmlformats.org/officeDocument/2006/relationships/slideLayout"/><Relationship Id="rId2" Target="../media/image30.emf" Type="http://schemas.openxmlformats.org/officeDocument/2006/relationships/image"/><Relationship Id="rId3" Target="../media/image31.emf" Type="http://schemas.openxmlformats.org/officeDocument/2006/relationships/image"/></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tsikko 2"/>
          <p:cNvSpPr>
            <a:spLocks noGrp="1"/>
          </p:cNvSpPr>
          <p:nvPr>
            <p:ph type="ctrTitle"/>
          </p:nvPr>
        </p:nvSpPr>
        <p:spPr/>
        <p:txBody>
          <a:bodyPr>
            <a:normAutofit fontScale="90000"/>
          </a:bodyPr>
          <a:lstStyle/>
          <a:p>
            <a:r>
              <a:rPr lang="fi-FI" dirty="0"/>
              <a:t>Satakunnan hyvinvointialueen </a:t>
            </a:r>
            <a:r>
              <a:rPr lang="fi-FI"/>
              <a:t>tutkimuslupaprosessi 28.4.2026</a:t>
            </a:r>
            <a:endParaRPr lang="fi-FI" dirty="0">
              <a:solidFill>
                <a:srgbClr val="FF0000"/>
              </a:solidFill>
            </a:endParaRPr>
          </a:p>
        </p:txBody>
      </p:sp>
      <p:sp>
        <p:nvSpPr>
          <p:cNvPr id="5" name="Dian numeron paikkamerkki 4"/>
          <p:cNvSpPr>
            <a:spLocks noGrp="1"/>
          </p:cNvSpPr>
          <p:nvPr>
            <p:ph type="sldNum" sz="quarter" idx="4"/>
          </p:nvPr>
        </p:nvSpPr>
        <p:spPr/>
        <p:txBody>
          <a:bodyPr/>
          <a:lstStyle/>
          <a:p>
            <a:fld id="{A1510FE8-D753-C647-A925-D4EB5DB9B7DB}" type="slidenum">
              <a:rPr lang="en-FI" smtClean="0"/>
              <a:pPr/>
              <a:t>1</a:t>
            </a:fld>
            <a:endParaRPr lang="en-FI"/>
          </a:p>
        </p:txBody>
      </p:sp>
    </p:spTree>
    <p:extLst>
      <p:ext uri="{BB962C8B-B14F-4D97-AF65-F5344CB8AC3E}">
        <p14:creationId xmlns:p14="http://schemas.microsoft.com/office/powerpoint/2010/main" val="1624663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Sisällön paikkamerkki 6"/>
          <p:cNvPicPr>
            <a:picLocks noGrp="1" noChangeAspect="1"/>
          </p:cNvPicPr>
          <p:nvPr>
            <p:ph idx="1"/>
          </p:nvPr>
        </p:nvPicPr>
        <p:blipFill>
          <a:blip r:embed="rId2"/>
          <a:stretch>
            <a:fillRect/>
          </a:stretch>
        </p:blipFill>
        <p:spPr>
          <a:xfrm>
            <a:off x="552450" y="0"/>
            <a:ext cx="10494965" cy="6858000"/>
          </a:xfrm>
          <a:prstGeom prst="rect">
            <a:avLst/>
          </a:prstGeom>
        </p:spPr>
      </p:pic>
      <p:sp>
        <p:nvSpPr>
          <p:cNvPr id="4" name="Otsikko 3"/>
          <p:cNvSpPr>
            <a:spLocks noGrp="1"/>
          </p:cNvSpPr>
          <p:nvPr>
            <p:ph type="title"/>
          </p:nvPr>
        </p:nvSpPr>
        <p:spPr/>
        <p:txBody>
          <a:bodyPr/>
          <a:lstStyle/>
          <a:p>
            <a:endParaRPr lang="fi-FI"/>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2</a:t>
            </a:fld>
            <a:endParaRPr lang="en-FI"/>
          </a:p>
        </p:txBody>
      </p:sp>
    </p:spTree>
    <p:extLst>
      <p:ext uri="{BB962C8B-B14F-4D97-AF65-F5344CB8AC3E}">
        <p14:creationId xmlns:p14="http://schemas.microsoft.com/office/powerpoint/2010/main" val="20114829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a:xfrm>
            <a:off x="838200" y="1459865"/>
            <a:ext cx="10515600" cy="4351338"/>
          </a:xfrm>
        </p:spPr>
        <p:txBody>
          <a:bodyPr>
            <a:normAutofit/>
          </a:bodyPr>
          <a:lstStyle/>
          <a:p>
            <a:pPr marL="0" indent="0">
              <a:buNone/>
            </a:pPr>
            <a:endParaRPr lang="fi-FI" dirty="0"/>
          </a:p>
          <a:p>
            <a:r>
              <a:rPr lang="fi-FI" dirty="0"/>
              <a:t>Yleistä tutkimus/</a:t>
            </a:r>
            <a:r>
              <a:rPr lang="fi-FI" dirty="0">
                <a:solidFill>
                  <a:srgbClr val="330A2B"/>
                </a:solidFill>
              </a:rPr>
              <a:t>tietoluv</a:t>
            </a:r>
            <a:r>
              <a:rPr lang="fi-FI" dirty="0"/>
              <a:t>an hakemisesta </a:t>
            </a:r>
          </a:p>
          <a:p>
            <a:r>
              <a:rPr lang="fi-FI" dirty="0"/>
              <a:t>Tutkimusluvan myöntämisen ja puollon periaatteet</a:t>
            </a:r>
          </a:p>
          <a:p>
            <a:r>
              <a:rPr lang="fi-FI" dirty="0"/>
              <a:t>Miten </a:t>
            </a:r>
            <a:r>
              <a:rPr lang="fi-FI" dirty="0">
                <a:solidFill>
                  <a:srgbClr val="330A2B"/>
                </a:solidFill>
              </a:rPr>
              <a:t>tutkimuslupaprosessi  etenee?</a:t>
            </a:r>
          </a:p>
          <a:p>
            <a:pPr lvl="1"/>
            <a:r>
              <a:rPr lang="fi-FI" dirty="0">
                <a:solidFill>
                  <a:srgbClr val="330A2B"/>
                </a:solidFill>
              </a:rPr>
              <a:t>Miten tutkimus/opinnäytetyölupa haetaan</a:t>
            </a:r>
            <a:r>
              <a:rPr lang="fi-FI" dirty="0"/>
              <a:t>?</a:t>
            </a:r>
          </a:p>
          <a:p>
            <a:r>
              <a:rPr lang="fi-FI" dirty="0"/>
              <a:t>Toisiolain mukainen rekisteritiedon käyttö </a:t>
            </a:r>
            <a:r>
              <a:rPr lang="fi-FI" dirty="0">
                <a:solidFill>
                  <a:srgbClr val="330A2B"/>
                </a:solidFill>
              </a:rPr>
              <a:t>ja tietoluvan hakeminen</a:t>
            </a:r>
          </a:p>
          <a:p>
            <a:r>
              <a:rPr lang="fi-FI" dirty="0"/>
              <a:t>Tutkimusluvan hyväksyntäprosessi</a:t>
            </a:r>
          </a:p>
          <a:p>
            <a:r>
              <a:rPr lang="fi-FI" dirty="0"/>
              <a:t>Viranhaltijapäätös ja peruminen</a:t>
            </a:r>
          </a:p>
        </p:txBody>
      </p:sp>
      <p:sp>
        <p:nvSpPr>
          <p:cNvPr id="4" name="Otsikko 3"/>
          <p:cNvSpPr>
            <a:spLocks noGrp="1"/>
          </p:cNvSpPr>
          <p:nvPr>
            <p:ph type="title"/>
          </p:nvPr>
        </p:nvSpPr>
        <p:spPr/>
        <p:txBody>
          <a:bodyPr/>
          <a:lstStyle/>
          <a:p>
            <a:r>
              <a:rPr lang="fi-FI" dirty="0"/>
              <a:t>Sisältö</a:t>
            </a:r>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3</a:t>
            </a:fld>
            <a:endParaRPr lang="en-FI"/>
          </a:p>
        </p:txBody>
      </p:sp>
    </p:spTree>
    <p:extLst>
      <p:ext uri="{BB962C8B-B14F-4D97-AF65-F5344CB8AC3E}">
        <p14:creationId xmlns:p14="http://schemas.microsoft.com/office/powerpoint/2010/main" val="7257924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normAutofit/>
          </a:bodyPr>
          <a:lstStyle/>
          <a:p>
            <a:r>
              <a:rPr lang="fi-FI" dirty="0"/>
              <a:t>Sata-alueella tutkimusten ja opinnäytetöiden toteuttamien edellyttää tutkijalta tai opiskelijalta luvan hakemista.</a:t>
            </a:r>
          </a:p>
          <a:p>
            <a:r>
              <a:rPr lang="fi-FI" dirty="0"/>
              <a:t>Lupaa tulee hakea kehittämiseen, innovaatioihin tms. tarkoituksissa silloin, kun kyseessä on:</a:t>
            </a:r>
          </a:p>
          <a:p>
            <a:pPr lvl="1"/>
            <a:r>
              <a:rPr lang="fi-FI" dirty="0"/>
              <a:t>Kehittämistoiminnassa toteutettava tiedonkeruu, jossa kerätään tietoa asiakkaille suunnatuilla kyselyillä.</a:t>
            </a:r>
          </a:p>
          <a:p>
            <a:pPr lvl="1"/>
            <a:r>
              <a:rPr lang="fi-FI" dirty="0" err="1"/>
              <a:t>Testbed</a:t>
            </a:r>
            <a:r>
              <a:rPr lang="fi-FI" dirty="0"/>
              <a:t>-toiminnassa toteutettavat innovaatiokokeilut.</a:t>
            </a:r>
          </a:p>
          <a:p>
            <a:pPr lvl="1"/>
            <a:r>
              <a:rPr lang="fi-FI" dirty="0"/>
              <a:t>Muu mahdollinen asiakkaille tai henkilöstölle suunnattu tiedonkeruu, joka ei ole katsottavissa organisaation normaaliin toimintaan kuuluvaksi.</a:t>
            </a:r>
          </a:p>
          <a:p>
            <a:pPr lvl="1"/>
            <a:r>
              <a:rPr lang="fi-FI" dirty="0"/>
              <a:t>Toisiolain mukainen rekisteritiedon käyttö ja lain mukainen luvan myöntäjätaho on Satakunnan hyvinvointialue.</a:t>
            </a:r>
          </a:p>
          <a:p>
            <a:pPr lvl="1"/>
            <a:r>
              <a:rPr lang="fi-FI" dirty="0">
                <a:solidFill>
                  <a:srgbClr val="330A2B"/>
                </a:solidFill>
              </a:rPr>
              <a:t>Toisiolakia ei ole sovellettu rekisteritietojen käsittelyyn kliinisissä tutkimuksissa 1.1.2026 alkaen.</a:t>
            </a:r>
          </a:p>
        </p:txBody>
      </p:sp>
      <p:sp>
        <p:nvSpPr>
          <p:cNvPr id="4" name="Otsikko 3"/>
          <p:cNvSpPr>
            <a:spLocks noGrp="1"/>
          </p:cNvSpPr>
          <p:nvPr>
            <p:ph type="title"/>
          </p:nvPr>
        </p:nvSpPr>
        <p:spPr/>
        <p:txBody>
          <a:bodyPr/>
          <a:lstStyle/>
          <a:p>
            <a:r>
              <a:rPr lang="fi-FI" dirty="0"/>
              <a:t>Yleistä tutkimus</a:t>
            </a:r>
            <a:r>
              <a:rPr lang="fi-FI" dirty="0">
                <a:solidFill>
                  <a:srgbClr val="330A2B"/>
                </a:solidFill>
              </a:rPr>
              <a:t>/tietoluvan </a:t>
            </a:r>
            <a:r>
              <a:rPr lang="fi-FI" dirty="0"/>
              <a:t>hakemisesta</a:t>
            </a:r>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4</a:t>
            </a:fld>
            <a:endParaRPr lang="en-FI"/>
          </a:p>
        </p:txBody>
      </p:sp>
    </p:spTree>
    <p:extLst>
      <p:ext uri="{BB962C8B-B14F-4D97-AF65-F5344CB8AC3E}">
        <p14:creationId xmlns:p14="http://schemas.microsoft.com/office/powerpoint/2010/main" val="651946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a:xfrm>
            <a:off x="838200" y="1825624"/>
            <a:ext cx="10515600" cy="4600113"/>
          </a:xfrm>
        </p:spPr>
        <p:txBody>
          <a:bodyPr>
            <a:normAutofit fontScale="85000" lnSpcReduction="20000"/>
          </a:bodyPr>
          <a:lstStyle/>
          <a:p>
            <a:r>
              <a:rPr lang="fi-FI" dirty="0">
                <a:solidFill>
                  <a:schemeClr val="tx2"/>
                </a:solidFill>
              </a:rPr>
              <a:t>Satakunnan </a:t>
            </a:r>
            <a:r>
              <a:rPr lang="fi-FI" dirty="0" err="1">
                <a:solidFill>
                  <a:schemeClr val="tx2"/>
                </a:solidFill>
              </a:rPr>
              <a:t>HVA:n</a:t>
            </a:r>
            <a:r>
              <a:rPr lang="fi-FI" dirty="0">
                <a:solidFill>
                  <a:schemeClr val="tx2"/>
                </a:solidFill>
              </a:rPr>
              <a:t> hallintosääntö (22.12.2022)</a:t>
            </a:r>
          </a:p>
          <a:p>
            <a:r>
              <a:rPr lang="fi-FI" dirty="0">
                <a:solidFill>
                  <a:schemeClr val="tx2"/>
                </a:solidFill>
              </a:rPr>
              <a:t>Satakunnan </a:t>
            </a:r>
            <a:r>
              <a:rPr lang="fi-FI" dirty="0" err="1">
                <a:solidFill>
                  <a:schemeClr val="tx2"/>
                </a:solidFill>
              </a:rPr>
              <a:t>HVA:n</a:t>
            </a:r>
            <a:r>
              <a:rPr lang="fi-FI" dirty="0">
                <a:solidFill>
                  <a:schemeClr val="tx2"/>
                </a:solidFill>
              </a:rPr>
              <a:t> t</a:t>
            </a:r>
            <a:r>
              <a:rPr lang="en-US" dirty="0" err="1"/>
              <a:t>oimintasäännöt</a:t>
            </a:r>
            <a:r>
              <a:rPr lang="en-US" dirty="0"/>
              <a:t> (</a:t>
            </a:r>
            <a:r>
              <a:rPr lang="en-US" dirty="0" err="1"/>
              <a:t>lapset</a:t>
            </a:r>
            <a:r>
              <a:rPr lang="en-US" dirty="0"/>
              <a:t>, </a:t>
            </a:r>
            <a:r>
              <a:rPr lang="en-US" dirty="0" err="1"/>
              <a:t>nuoret</a:t>
            </a:r>
            <a:r>
              <a:rPr lang="en-US" dirty="0"/>
              <a:t> ja </a:t>
            </a:r>
            <a:r>
              <a:rPr lang="en-US" dirty="0" err="1"/>
              <a:t>perheet</a:t>
            </a:r>
            <a:r>
              <a:rPr lang="en-US" dirty="0"/>
              <a:t>, </a:t>
            </a:r>
            <a:r>
              <a:rPr lang="en-US" dirty="0" err="1"/>
              <a:t>aikuiset</a:t>
            </a:r>
            <a:r>
              <a:rPr lang="en-US" dirty="0"/>
              <a:t>, </a:t>
            </a:r>
            <a:r>
              <a:rPr lang="en-US" dirty="0" err="1"/>
              <a:t>ikääntyneet</a:t>
            </a:r>
            <a:r>
              <a:rPr lang="en-US" dirty="0"/>
              <a:t>, </a:t>
            </a:r>
            <a:r>
              <a:rPr lang="en-US" dirty="0" err="1"/>
              <a:t>erityis</a:t>
            </a:r>
            <a:r>
              <a:rPr lang="en-US" dirty="0"/>
              <a:t>- ja </a:t>
            </a:r>
            <a:r>
              <a:rPr lang="en-US" dirty="0" err="1"/>
              <a:t>sairaala</a:t>
            </a:r>
            <a:r>
              <a:rPr lang="en-US" dirty="0"/>
              <a:t>, </a:t>
            </a:r>
            <a:r>
              <a:rPr lang="en-US" dirty="0" err="1"/>
              <a:t>konsernipalvelut</a:t>
            </a:r>
            <a:r>
              <a:rPr lang="en-US" dirty="0"/>
              <a:t>, </a:t>
            </a:r>
            <a:r>
              <a:rPr lang="en-US" dirty="0" err="1"/>
              <a:t>pelastuslaitos</a:t>
            </a:r>
            <a:r>
              <a:rPr lang="en-US" dirty="0"/>
              <a:t>, </a:t>
            </a:r>
            <a:r>
              <a:rPr lang="en-US" dirty="0" err="1"/>
              <a:t>strategia</a:t>
            </a:r>
            <a:r>
              <a:rPr lang="en-US" dirty="0"/>
              <a:t>- ja </a:t>
            </a:r>
            <a:r>
              <a:rPr lang="en-US" dirty="0" err="1"/>
              <a:t>järjestäminen</a:t>
            </a:r>
            <a:r>
              <a:rPr lang="en-US" dirty="0">
                <a:solidFill>
                  <a:srgbClr val="330A2B"/>
                </a:solidFill>
              </a:rPr>
              <a:t>), </a:t>
            </a:r>
            <a:r>
              <a:rPr lang="en-US" dirty="0" err="1">
                <a:solidFill>
                  <a:srgbClr val="330A2B"/>
                </a:solidFill>
              </a:rPr>
              <a:t>päivitys</a:t>
            </a:r>
            <a:r>
              <a:rPr lang="en-US" dirty="0">
                <a:solidFill>
                  <a:srgbClr val="330A2B"/>
                </a:solidFill>
              </a:rPr>
              <a:t> v. 2026</a:t>
            </a:r>
          </a:p>
          <a:p>
            <a:pPr lvl="1"/>
            <a:r>
              <a:rPr lang="en-US" b="1" dirty="0" err="1">
                <a:solidFill>
                  <a:srgbClr val="330A2B"/>
                </a:solidFill>
              </a:rPr>
              <a:t>Hva-johtaja</a:t>
            </a:r>
            <a:r>
              <a:rPr lang="en-US" b="1" dirty="0">
                <a:solidFill>
                  <a:srgbClr val="330A2B"/>
                </a:solidFill>
              </a:rPr>
              <a:t>: </a:t>
            </a:r>
            <a:r>
              <a:rPr lang="en-US" dirty="0" err="1">
                <a:solidFill>
                  <a:srgbClr val="330A2B"/>
                </a:solidFill>
              </a:rPr>
              <a:t>kaikki</a:t>
            </a:r>
            <a:r>
              <a:rPr lang="en-US" dirty="0">
                <a:solidFill>
                  <a:srgbClr val="330A2B"/>
                </a:solidFill>
              </a:rPr>
              <a:t> </a:t>
            </a:r>
            <a:r>
              <a:rPr lang="en-US" dirty="0" err="1">
                <a:solidFill>
                  <a:srgbClr val="330A2B"/>
                </a:solidFill>
              </a:rPr>
              <a:t>toimialueet</a:t>
            </a:r>
            <a:r>
              <a:rPr lang="en-US" dirty="0">
                <a:solidFill>
                  <a:srgbClr val="330A2B"/>
                </a:solidFill>
              </a:rPr>
              <a:t> “</a:t>
            </a:r>
            <a:r>
              <a:rPr lang="en-US" dirty="0" err="1">
                <a:solidFill>
                  <a:srgbClr val="330A2B"/>
                </a:solidFill>
              </a:rPr>
              <a:t>laaja-alaisimmat</a:t>
            </a:r>
            <a:r>
              <a:rPr lang="en-US" dirty="0">
                <a:solidFill>
                  <a:srgbClr val="330A2B"/>
                </a:solidFill>
              </a:rPr>
              <a:t> </a:t>
            </a:r>
            <a:r>
              <a:rPr lang="en-US" dirty="0" err="1">
                <a:solidFill>
                  <a:srgbClr val="330A2B"/>
                </a:solidFill>
              </a:rPr>
              <a:t>koko</a:t>
            </a:r>
            <a:r>
              <a:rPr lang="en-US" dirty="0">
                <a:solidFill>
                  <a:srgbClr val="330A2B"/>
                </a:solidFill>
              </a:rPr>
              <a:t> </a:t>
            </a:r>
            <a:r>
              <a:rPr lang="en-US" dirty="0" err="1">
                <a:solidFill>
                  <a:srgbClr val="330A2B"/>
                </a:solidFill>
              </a:rPr>
              <a:t>hva:ta</a:t>
            </a:r>
            <a:r>
              <a:rPr lang="en-US" dirty="0">
                <a:solidFill>
                  <a:srgbClr val="330A2B"/>
                </a:solidFill>
              </a:rPr>
              <a:t> </a:t>
            </a:r>
            <a:r>
              <a:rPr lang="en-US" dirty="0" err="1">
                <a:solidFill>
                  <a:srgbClr val="330A2B"/>
                </a:solidFill>
              </a:rPr>
              <a:t>koskevat</a:t>
            </a:r>
            <a:r>
              <a:rPr lang="en-US" dirty="0">
                <a:solidFill>
                  <a:srgbClr val="330A2B"/>
                </a:solidFill>
              </a:rPr>
              <a:t>”</a:t>
            </a:r>
          </a:p>
          <a:p>
            <a:pPr lvl="1"/>
            <a:r>
              <a:rPr lang="en-US" b="1" dirty="0">
                <a:solidFill>
                  <a:srgbClr val="330A2B"/>
                </a:solidFill>
              </a:rPr>
              <a:t>Sote-</a:t>
            </a:r>
            <a:r>
              <a:rPr lang="en-US" b="1" dirty="0" err="1">
                <a:solidFill>
                  <a:srgbClr val="330A2B"/>
                </a:solidFill>
              </a:rPr>
              <a:t>johtaja</a:t>
            </a:r>
            <a:r>
              <a:rPr lang="en-US" b="1" dirty="0">
                <a:solidFill>
                  <a:srgbClr val="330A2B"/>
                </a:solidFill>
              </a:rPr>
              <a:t>: </a:t>
            </a:r>
            <a:r>
              <a:rPr lang="en-US" dirty="0" err="1">
                <a:solidFill>
                  <a:srgbClr val="330A2B"/>
                </a:solidFill>
              </a:rPr>
              <a:t>useampi</a:t>
            </a:r>
            <a:r>
              <a:rPr lang="en-US" dirty="0">
                <a:solidFill>
                  <a:srgbClr val="330A2B"/>
                </a:solidFill>
              </a:rPr>
              <a:t> </a:t>
            </a:r>
            <a:r>
              <a:rPr lang="en-US" dirty="0" err="1">
                <a:solidFill>
                  <a:srgbClr val="330A2B"/>
                </a:solidFill>
              </a:rPr>
              <a:t>sote-toimialue</a:t>
            </a:r>
            <a:endParaRPr lang="en-US" dirty="0">
              <a:solidFill>
                <a:srgbClr val="330A2B"/>
              </a:solidFill>
            </a:endParaRPr>
          </a:p>
          <a:p>
            <a:pPr lvl="1"/>
            <a:r>
              <a:rPr lang="en-US" b="1" dirty="0" err="1">
                <a:solidFill>
                  <a:srgbClr val="330A2B"/>
                </a:solidFill>
              </a:rPr>
              <a:t>Toimialuejohtaja</a:t>
            </a:r>
            <a:r>
              <a:rPr lang="en-US" b="1" dirty="0">
                <a:solidFill>
                  <a:srgbClr val="330A2B"/>
                </a:solidFill>
              </a:rPr>
              <a:t>: </a:t>
            </a:r>
            <a:r>
              <a:rPr lang="en-US" dirty="0" err="1">
                <a:solidFill>
                  <a:srgbClr val="330A2B"/>
                </a:solidFill>
              </a:rPr>
              <a:t>yksi</a:t>
            </a:r>
            <a:r>
              <a:rPr lang="en-US" dirty="0">
                <a:solidFill>
                  <a:srgbClr val="330A2B"/>
                </a:solidFill>
              </a:rPr>
              <a:t> tai </a:t>
            </a:r>
            <a:r>
              <a:rPr lang="en-US" dirty="0" err="1">
                <a:solidFill>
                  <a:srgbClr val="330A2B"/>
                </a:solidFill>
              </a:rPr>
              <a:t>useampi</a:t>
            </a:r>
            <a:r>
              <a:rPr lang="en-US" dirty="0">
                <a:solidFill>
                  <a:srgbClr val="330A2B"/>
                </a:solidFill>
              </a:rPr>
              <a:t> </a:t>
            </a:r>
            <a:r>
              <a:rPr lang="en-US" dirty="0" err="1">
                <a:solidFill>
                  <a:srgbClr val="330A2B"/>
                </a:solidFill>
              </a:rPr>
              <a:t>toimialue</a:t>
            </a:r>
            <a:endParaRPr lang="en-US" dirty="0">
              <a:solidFill>
                <a:srgbClr val="330A2B"/>
              </a:solidFill>
            </a:endParaRPr>
          </a:p>
          <a:p>
            <a:r>
              <a:rPr lang="en-US" dirty="0" err="1">
                <a:solidFill>
                  <a:srgbClr val="330A2B"/>
                </a:solidFill>
              </a:rPr>
              <a:t>Kaikilla</a:t>
            </a:r>
            <a:r>
              <a:rPr lang="en-US" dirty="0">
                <a:solidFill>
                  <a:srgbClr val="330A2B"/>
                </a:solidFill>
              </a:rPr>
              <a:t> </a:t>
            </a:r>
            <a:r>
              <a:rPr lang="en-US" b="1" dirty="0" err="1">
                <a:solidFill>
                  <a:srgbClr val="330A2B"/>
                </a:solidFill>
              </a:rPr>
              <a:t>luvan</a:t>
            </a:r>
            <a:r>
              <a:rPr lang="en-US" b="1" dirty="0">
                <a:solidFill>
                  <a:srgbClr val="330A2B"/>
                </a:solidFill>
              </a:rPr>
              <a:t> </a:t>
            </a:r>
            <a:r>
              <a:rPr lang="en-US" b="1" dirty="0" err="1">
                <a:solidFill>
                  <a:srgbClr val="330A2B"/>
                </a:solidFill>
              </a:rPr>
              <a:t>myöntäjillä</a:t>
            </a:r>
            <a:r>
              <a:rPr lang="en-US" b="1" dirty="0">
                <a:solidFill>
                  <a:srgbClr val="330A2B"/>
                </a:solidFill>
              </a:rPr>
              <a:t> </a:t>
            </a:r>
            <a:r>
              <a:rPr lang="en-US" dirty="0">
                <a:solidFill>
                  <a:srgbClr val="330A2B"/>
                </a:solidFill>
              </a:rPr>
              <a:t>on </a:t>
            </a:r>
            <a:r>
              <a:rPr lang="en-US" b="1" dirty="0" err="1">
                <a:solidFill>
                  <a:srgbClr val="330A2B"/>
                </a:solidFill>
              </a:rPr>
              <a:t>mahdollisuus</a:t>
            </a:r>
            <a:r>
              <a:rPr lang="en-US" b="1" dirty="0">
                <a:solidFill>
                  <a:srgbClr val="330A2B"/>
                </a:solidFill>
              </a:rPr>
              <a:t> </a:t>
            </a:r>
            <a:r>
              <a:rPr lang="en-US" u="sng" dirty="0" err="1">
                <a:solidFill>
                  <a:srgbClr val="330A2B"/>
                </a:solidFill>
              </a:rPr>
              <a:t>ennen</a:t>
            </a:r>
            <a:r>
              <a:rPr lang="en-US" u="sng" dirty="0">
                <a:solidFill>
                  <a:srgbClr val="330A2B"/>
                </a:solidFill>
              </a:rPr>
              <a:t> </a:t>
            </a:r>
            <a:r>
              <a:rPr lang="en-US" u="sng" dirty="0" err="1">
                <a:solidFill>
                  <a:srgbClr val="330A2B"/>
                </a:solidFill>
              </a:rPr>
              <a:t>päätöstä</a:t>
            </a:r>
            <a:r>
              <a:rPr lang="en-US" u="sng" dirty="0">
                <a:solidFill>
                  <a:srgbClr val="330A2B"/>
                </a:solidFill>
              </a:rPr>
              <a:t> </a:t>
            </a:r>
            <a:r>
              <a:rPr lang="en-US" b="1" dirty="0" err="1">
                <a:solidFill>
                  <a:srgbClr val="330A2B"/>
                </a:solidFill>
              </a:rPr>
              <a:t>pyytää</a:t>
            </a:r>
            <a:r>
              <a:rPr lang="en-US" dirty="0">
                <a:solidFill>
                  <a:srgbClr val="330A2B"/>
                </a:solidFill>
              </a:rPr>
              <a:t> </a:t>
            </a:r>
            <a:r>
              <a:rPr lang="en-US" b="1" dirty="0" err="1">
                <a:solidFill>
                  <a:srgbClr val="330A2B"/>
                </a:solidFill>
              </a:rPr>
              <a:t>puolto</a:t>
            </a:r>
            <a:r>
              <a:rPr lang="en-US" dirty="0">
                <a:solidFill>
                  <a:srgbClr val="330A2B"/>
                </a:solidFill>
              </a:rPr>
              <a:t> </a:t>
            </a:r>
            <a:r>
              <a:rPr lang="fi-FI" dirty="0">
                <a:solidFill>
                  <a:srgbClr val="330A2B"/>
                </a:solidFill>
              </a:rPr>
              <a:t>haluamaltaan asiantuntijalta </a:t>
            </a:r>
          </a:p>
          <a:p>
            <a:r>
              <a:rPr lang="fi-FI" dirty="0" err="1">
                <a:solidFill>
                  <a:srgbClr val="330A2B"/>
                </a:solidFill>
              </a:rPr>
              <a:t>Professiojohtaja</a:t>
            </a:r>
            <a:r>
              <a:rPr lang="fi-FI" dirty="0">
                <a:solidFill>
                  <a:srgbClr val="330A2B"/>
                </a:solidFill>
              </a:rPr>
              <a:t> puoltaa </a:t>
            </a:r>
            <a:r>
              <a:rPr lang="fi-FI" b="1" dirty="0">
                <a:solidFill>
                  <a:srgbClr val="330A2B"/>
                </a:solidFill>
              </a:rPr>
              <a:t>kaikki</a:t>
            </a:r>
            <a:r>
              <a:rPr lang="fi-FI" dirty="0">
                <a:solidFill>
                  <a:srgbClr val="330A2B"/>
                </a:solidFill>
              </a:rPr>
              <a:t> tutkimusluvat ylöspäin (kun kyseessä on sote) ja varmistaa tarvittavat resurssit </a:t>
            </a:r>
            <a:r>
              <a:rPr lang="fi-FI">
                <a:solidFill>
                  <a:srgbClr val="330A2B"/>
                </a:solidFill>
              </a:rPr>
              <a:t>tutkimuksen toteuttamiseksi.</a:t>
            </a:r>
            <a:endParaRPr lang="fi-FI" dirty="0">
              <a:solidFill>
                <a:srgbClr val="330A2B"/>
              </a:solidFill>
            </a:endParaRPr>
          </a:p>
          <a:p>
            <a:pPr>
              <a:lnSpc>
                <a:spcPct val="107000"/>
              </a:lnSpc>
              <a:spcAft>
                <a:spcPts val="0"/>
              </a:spcAft>
            </a:pPr>
            <a:r>
              <a:rPr lang="fi-FI" b="1" dirty="0">
                <a:solidFill>
                  <a:srgbClr val="330A2B"/>
                </a:solidFill>
                <a:ea typeface="Times New Roman" panose="02020603050405020304" pitchFamily="18" charset="0"/>
                <a:cs typeface="Times New Roman" panose="02020603050405020304" pitchFamily="18" charset="0"/>
              </a:rPr>
              <a:t>HUOM! </a:t>
            </a:r>
            <a:r>
              <a:rPr lang="fi-FI" dirty="0">
                <a:solidFill>
                  <a:srgbClr val="330A2B"/>
                </a:solidFill>
                <a:ea typeface="Times New Roman" panose="02020603050405020304" pitchFamily="18" charset="0"/>
                <a:cs typeface="Times New Roman" panose="02020603050405020304" pitchFamily="18" charset="0"/>
              </a:rPr>
              <a:t>Ammattikorkeakoulujen perustutkinto-opiskelijoiden (sairaanhoitaja- ja </a:t>
            </a:r>
            <a:r>
              <a:rPr lang="fi-FI" dirty="0">
                <a:ea typeface="Times New Roman" panose="02020603050405020304" pitchFamily="18" charset="0"/>
                <a:cs typeface="Times New Roman" panose="02020603050405020304" pitchFamily="18" charset="0"/>
              </a:rPr>
              <a:t>sosionomiopiskelijat tai vastaavat) opinnäytetöiden aineistonkeruut eivät pääsääntöisesti voi/saa kohdentua potilaisiin, asiakkaisiin eikä omaisiin. </a:t>
            </a:r>
          </a:p>
          <a:p>
            <a:pPr>
              <a:lnSpc>
                <a:spcPct val="107000"/>
              </a:lnSpc>
              <a:spcAft>
                <a:spcPts val="0"/>
              </a:spcAft>
            </a:pPr>
            <a:r>
              <a:rPr lang="fi-FI" dirty="0">
                <a:solidFill>
                  <a:srgbClr val="330A2B"/>
                </a:solidFill>
              </a:rPr>
              <a:t>AMK, YAMK ja pro gradu –tutkielmissa ei saa käyttää rekisteritietoja eivätkä ne saa pääsääntöisesti kohdentua henkilötietoihin esim. asiakas/potilaskertomuksiin.</a:t>
            </a:r>
          </a:p>
          <a:p>
            <a:pPr>
              <a:lnSpc>
                <a:spcPct val="107000"/>
              </a:lnSpc>
              <a:spcAft>
                <a:spcPts val="0"/>
              </a:spcAft>
            </a:pPr>
            <a:endParaRPr lang="fi-FI" dirty="0">
              <a:solidFill>
                <a:srgbClr val="FF0000"/>
              </a:solidFill>
            </a:endParaRPr>
          </a:p>
          <a:p>
            <a:endParaRPr lang="fi-FI" dirty="0"/>
          </a:p>
        </p:txBody>
      </p:sp>
      <p:sp>
        <p:nvSpPr>
          <p:cNvPr id="4" name="Otsikko 3"/>
          <p:cNvSpPr>
            <a:spLocks noGrp="1"/>
          </p:cNvSpPr>
          <p:nvPr>
            <p:ph type="title"/>
          </p:nvPr>
        </p:nvSpPr>
        <p:spPr/>
        <p:txBody>
          <a:bodyPr/>
          <a:lstStyle/>
          <a:p>
            <a:r>
              <a:rPr lang="fi-FI" dirty="0"/>
              <a:t>Tutkimusluvan myöntämisen periaatteet</a:t>
            </a:r>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5</a:t>
            </a:fld>
            <a:endParaRPr lang="en-FI"/>
          </a:p>
        </p:txBody>
      </p:sp>
    </p:spTree>
    <p:extLst>
      <p:ext uri="{BB962C8B-B14F-4D97-AF65-F5344CB8AC3E}">
        <p14:creationId xmlns:p14="http://schemas.microsoft.com/office/powerpoint/2010/main" val="16305428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normAutofit fontScale="92500"/>
          </a:bodyPr>
          <a:lstStyle/>
          <a:p>
            <a:r>
              <a:rPr lang="fi-FI" dirty="0"/>
              <a:t>Hakemus laaditaan tähän tarkoitukseen laaditulla lomakkeella (löytyy sata.fi –ammattilaiset ja opiskelijat sivulta).</a:t>
            </a:r>
          </a:p>
          <a:p>
            <a:r>
              <a:rPr lang="fi-FI" dirty="0">
                <a:solidFill>
                  <a:srgbClr val="330A2B"/>
                </a:solidFill>
              </a:rPr>
              <a:t>Hakem</a:t>
            </a:r>
            <a:r>
              <a:rPr lang="fi-FI" dirty="0"/>
              <a:t>ukseen liitetään aina suunnitelma</a:t>
            </a:r>
          </a:p>
          <a:p>
            <a:pPr lvl="1"/>
            <a:r>
              <a:rPr lang="fi-FI" dirty="0"/>
              <a:t>Tutkimussuunnitelma</a:t>
            </a:r>
          </a:p>
          <a:p>
            <a:pPr marL="457200" lvl="1" indent="0">
              <a:buNone/>
            </a:pPr>
            <a:r>
              <a:rPr lang="fi-FI" dirty="0"/>
              <a:t>		TAI</a:t>
            </a:r>
          </a:p>
          <a:p>
            <a:pPr lvl="1"/>
            <a:r>
              <a:rPr lang="fi-FI" dirty="0"/>
              <a:t>Hankesuunnitelma</a:t>
            </a:r>
          </a:p>
          <a:p>
            <a:r>
              <a:rPr lang="fi-FI" dirty="0"/>
              <a:t>Tieteellisen </a:t>
            </a:r>
            <a:r>
              <a:rPr lang="fi-FI" dirty="0">
                <a:solidFill>
                  <a:srgbClr val="330A2B"/>
                </a:solidFill>
              </a:rPr>
              <a:t>tutkimuksen vaikutuksen arviointi kirjataan erilliselle lomakkeelle AINA kun käsitellään henkilötietoja (löytyy sata.fi/ammattilaiset).</a:t>
            </a:r>
          </a:p>
          <a:p>
            <a:pPr>
              <a:spcAft>
                <a:spcPts val="0"/>
              </a:spcAft>
            </a:pPr>
            <a:r>
              <a:rPr lang="fi-FI" dirty="0">
                <a:solidFill>
                  <a:srgbClr val="330A2B"/>
                </a:solidFill>
              </a:rPr>
              <a:t>Lupaprosessissa arvioidaan myös muiden selvitysten, kuten eettisen lausunnon, tarve</a:t>
            </a:r>
            <a:r>
              <a:rPr lang="fi-FI" dirty="0">
                <a:solidFill>
                  <a:srgbClr val="330A2B"/>
                </a:solidFill>
                <a:ea typeface="Times New Roman" panose="02020603050405020304" pitchFamily="18" charset="0"/>
              </a:rPr>
              <a:t>, joka on oltava haettuna ennen kuin hakemus voidaan ohjata päätöksentekoon.</a:t>
            </a:r>
          </a:p>
          <a:p>
            <a:r>
              <a:rPr lang="en-US" dirty="0" err="1"/>
              <a:t>Eettisen</a:t>
            </a:r>
            <a:r>
              <a:rPr lang="en-US" dirty="0"/>
              <a:t> </a:t>
            </a:r>
            <a:r>
              <a:rPr lang="en-US" dirty="0" err="1"/>
              <a:t>arvioinnin</a:t>
            </a:r>
            <a:r>
              <a:rPr lang="en-US" dirty="0"/>
              <a:t> </a:t>
            </a:r>
            <a:r>
              <a:rPr lang="en-US" dirty="0" err="1"/>
              <a:t>tarve</a:t>
            </a:r>
            <a:r>
              <a:rPr lang="en-US" dirty="0"/>
              <a:t> </a:t>
            </a:r>
            <a:r>
              <a:rPr lang="en-US" dirty="0" err="1"/>
              <a:t>riippuu</a:t>
            </a:r>
            <a:r>
              <a:rPr lang="en-US" dirty="0"/>
              <a:t> </a:t>
            </a:r>
            <a:r>
              <a:rPr lang="en-US" dirty="0" err="1"/>
              <a:t>tutkimuksen</a:t>
            </a:r>
            <a:r>
              <a:rPr lang="en-US" dirty="0"/>
              <a:t> </a:t>
            </a:r>
            <a:r>
              <a:rPr lang="en-US" dirty="0" err="1"/>
              <a:t>kohdejoukosta</a:t>
            </a:r>
            <a:r>
              <a:rPr lang="en-US" dirty="0"/>
              <a:t> ja </a:t>
            </a:r>
            <a:r>
              <a:rPr lang="en-US" dirty="0" err="1"/>
              <a:t>metodista</a:t>
            </a:r>
            <a:r>
              <a:rPr lang="en-US" dirty="0"/>
              <a:t>.</a:t>
            </a:r>
          </a:p>
          <a:p>
            <a:pPr marL="0" indent="0">
              <a:spcAft>
                <a:spcPts val="0"/>
              </a:spcAft>
              <a:buNone/>
            </a:pPr>
            <a:endParaRPr lang="fi-FI" dirty="0">
              <a:solidFill>
                <a:srgbClr val="330A2B"/>
              </a:solidFill>
              <a:ea typeface="Times New Roman" panose="02020603050405020304" pitchFamily="18" charset="0"/>
            </a:endParaRPr>
          </a:p>
          <a:p>
            <a:endParaRPr lang="fi-FI" dirty="0"/>
          </a:p>
          <a:p>
            <a:endParaRPr lang="fi-FI" dirty="0"/>
          </a:p>
        </p:txBody>
      </p:sp>
      <p:sp>
        <p:nvSpPr>
          <p:cNvPr id="4" name="Otsikko 3"/>
          <p:cNvSpPr>
            <a:spLocks noGrp="1"/>
          </p:cNvSpPr>
          <p:nvPr>
            <p:ph type="title"/>
          </p:nvPr>
        </p:nvSpPr>
        <p:spPr/>
        <p:txBody>
          <a:bodyPr/>
          <a:lstStyle/>
          <a:p>
            <a:r>
              <a:rPr lang="fi-FI" dirty="0">
                <a:solidFill>
                  <a:srgbClr val="330A2B"/>
                </a:solidFill>
              </a:rPr>
              <a:t>Tutkimus-, opinnäyte- </a:t>
            </a:r>
            <a:r>
              <a:rPr lang="fi-FI" dirty="0"/>
              <a:t>ja tietolupahakemus</a:t>
            </a:r>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6</a:t>
            </a:fld>
            <a:endParaRPr lang="en-FI"/>
          </a:p>
        </p:txBody>
      </p:sp>
    </p:spTree>
    <p:extLst>
      <p:ext uri="{BB962C8B-B14F-4D97-AF65-F5344CB8AC3E}">
        <p14:creationId xmlns:p14="http://schemas.microsoft.com/office/powerpoint/2010/main" val="1376857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normAutofit/>
          </a:bodyPr>
          <a:lstStyle/>
          <a:p>
            <a:r>
              <a:rPr lang="fi-FI" dirty="0"/>
              <a:t>Vaikutustenarvioinnin tarkoituksena on auttaa tunnistamaan, arvioimaan ja hallitsemaan henkilötietojen käsittelyyn sisältyviä riskejä.</a:t>
            </a:r>
          </a:p>
          <a:p>
            <a:r>
              <a:rPr lang="fi-FI" dirty="0"/>
              <a:t>Vaikutustenarvioinnissa kuvataan henkilötietojen käsittelyä, arvioidaan käsittelyn tarpeellisuutta, oikeasuhteisuutta ja henkilötietojen käsittelystä aiheutuvia riskejä sekä tarvittavia toimenpiteitä, joilla riskeihin puututaan.</a:t>
            </a:r>
          </a:p>
          <a:p>
            <a:r>
              <a:rPr lang="fi-FI" dirty="0"/>
              <a:t>Vaikutustenarviointi on tehtävä ennen henkilötietojen käsittelyn aloittamista ja sitä on päivitettävä tarvittaessa.</a:t>
            </a:r>
            <a:endParaRPr lang="fi-FI" b="1" dirty="0"/>
          </a:p>
          <a:p>
            <a:r>
              <a:rPr lang="fi-FI" dirty="0"/>
              <a:t>Lisätietoja: </a:t>
            </a:r>
            <a:r>
              <a:rPr lang="fi-FI" dirty="0">
                <a:hlinkClick r:id="rId2"/>
              </a:rPr>
              <a:t>https://tietosuoja.fi/vaikutustenarviointi</a:t>
            </a:r>
            <a:r>
              <a:rPr lang="fi-FI" dirty="0"/>
              <a:t> </a:t>
            </a:r>
          </a:p>
        </p:txBody>
      </p:sp>
      <p:sp>
        <p:nvSpPr>
          <p:cNvPr id="4" name="Otsikko 3"/>
          <p:cNvSpPr>
            <a:spLocks noGrp="1"/>
          </p:cNvSpPr>
          <p:nvPr>
            <p:ph type="title"/>
          </p:nvPr>
        </p:nvSpPr>
        <p:spPr>
          <a:xfrm>
            <a:off x="838200" y="365125"/>
            <a:ext cx="10515600" cy="1325563"/>
          </a:xfrm>
        </p:spPr>
        <p:txBody>
          <a:bodyPr/>
          <a:lstStyle/>
          <a:p>
            <a:r>
              <a:rPr lang="fi-FI" dirty="0"/>
              <a:t>Tieteellisen tutkimuksen vaikutustenarviointi</a:t>
            </a:r>
          </a:p>
        </p:txBody>
      </p:sp>
      <p:sp>
        <p:nvSpPr>
          <p:cNvPr id="5" name="Alatunnisteen paikkamerkki 4"/>
          <p:cNvSpPr>
            <a:spLocks noGrp="1"/>
          </p:cNvSpPr>
          <p:nvPr>
            <p:ph type="ftr" sz="quarter" idx="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FI" sz="1000" b="0" i="0" u="none" strike="noStrike" kern="1200" cap="none" spc="0" normalizeH="0" baseline="0" noProof="0" dirty="0">
              <a:ln>
                <a:noFill/>
              </a:ln>
              <a:solidFill>
                <a:srgbClr val="EBEBEB">
                  <a:lumMod val="50000"/>
                </a:srgbClr>
              </a:solidFill>
              <a:effectLst/>
              <a:uLnTx/>
              <a:uFillTx/>
              <a:latin typeface="Arial" panose="020B0604020202020204"/>
              <a:ea typeface="+mn-ea"/>
              <a:cs typeface="+mn-cs"/>
            </a:endParaRPr>
          </a:p>
        </p:txBody>
      </p:sp>
      <p:sp>
        <p:nvSpPr>
          <p:cNvPr id="6" name="Dian numeron paikkamerkki 5"/>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510FE8-D753-C647-A925-D4EB5DB9B7DB}" type="slidenum">
              <a:rPr kumimoji="0" lang="en-FI" sz="1000" b="0" i="0" u="none" strike="noStrike" kern="1200" cap="none" spc="0" normalizeH="0" baseline="0" noProof="0" smtClean="0">
                <a:ln>
                  <a:noFill/>
                </a:ln>
                <a:solidFill>
                  <a:srgbClr val="EBEBEB">
                    <a:lumMod val="50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FI" sz="1000" b="0" i="0" u="none" strike="noStrike" kern="1200" cap="none" spc="0" normalizeH="0" baseline="0" noProof="0">
              <a:ln>
                <a:noFill/>
              </a:ln>
              <a:solidFill>
                <a:srgbClr val="EBEBEB">
                  <a:lumMod val="50000"/>
                </a:srgbClr>
              </a:solidFill>
              <a:effectLst/>
              <a:uLnTx/>
              <a:uFillTx/>
              <a:latin typeface="Arial" panose="020B0604020202020204"/>
              <a:ea typeface="+mn-ea"/>
              <a:cs typeface="+mn-cs"/>
            </a:endParaRPr>
          </a:p>
        </p:txBody>
      </p:sp>
    </p:spTree>
    <p:extLst>
      <p:ext uri="{BB962C8B-B14F-4D97-AF65-F5344CB8AC3E}">
        <p14:creationId xmlns:p14="http://schemas.microsoft.com/office/powerpoint/2010/main" val="41007449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normAutofit lnSpcReduction="10000"/>
          </a:bodyPr>
          <a:lstStyle/>
          <a:p>
            <a:pPr fontAlgn="base"/>
            <a:r>
              <a:rPr lang="fi-FI" dirty="0"/>
              <a:t>Arvioi ennakolta sekä ihmiseen että ihmisen alkioon ja sikiöön kohdistuvien terveystieteellisten tutkimushankkeiden eettisyyttä ja laillisuuden toteutumista. </a:t>
            </a:r>
          </a:p>
          <a:p>
            <a:pPr fontAlgn="base"/>
            <a:r>
              <a:rPr lang="fi-FI" dirty="0"/>
              <a:t>Antaa hakijalle lausunnon arviostaan.</a:t>
            </a:r>
          </a:p>
          <a:p>
            <a:pPr fontAlgn="base"/>
            <a:r>
              <a:rPr lang="fi-FI" dirty="0"/>
              <a:t>Toiminta kattaa Länsi-Suomen yhteistyöalueen. </a:t>
            </a:r>
          </a:p>
          <a:p>
            <a:pPr fontAlgn="base"/>
            <a:r>
              <a:rPr lang="fi-FI" b="1" dirty="0"/>
              <a:t>Laki lääketieteellisestä tutkimuksesta</a:t>
            </a:r>
            <a:r>
              <a:rPr lang="fi-FI" dirty="0"/>
              <a:t> (</a:t>
            </a:r>
            <a:r>
              <a:rPr lang="fi-FI" u="sng" dirty="0">
                <a:hlinkClick r:id="rId2" tooltip="Alkuperäinen URL-osoite: http://www.finlex.fi/fi/laki/ajantasa/1999/19990488. Napsauta tai napauta, jos luotat tähän linkkiin."/>
              </a:rPr>
              <a:t>http://www.finlex.fi/fi/laki/ajantasa/1999/19990488</a:t>
            </a:r>
            <a:r>
              <a:rPr lang="fi-FI" dirty="0"/>
              <a:t>) määrit-</a:t>
            </a:r>
            <a:r>
              <a:rPr lang="fi-FI" dirty="0" err="1"/>
              <a:t>telee</a:t>
            </a:r>
            <a:r>
              <a:rPr lang="fi-FI" dirty="0"/>
              <a:t> ne tutkimukset, jotka tulee käsitellä eettisessä toimikunnassa.</a:t>
            </a:r>
          </a:p>
          <a:p>
            <a:pPr fontAlgn="base"/>
            <a:r>
              <a:rPr lang="fi-FI" dirty="0"/>
              <a:t>Toimikunnalla on lisäksi </a:t>
            </a:r>
            <a:r>
              <a:rPr lang="fi-FI" b="1" dirty="0"/>
              <a:t>biopankkilain</a:t>
            </a:r>
            <a:r>
              <a:rPr lang="fi-FI" dirty="0"/>
              <a:t> ja </a:t>
            </a:r>
            <a:r>
              <a:rPr lang="fi-FI" b="1" dirty="0"/>
              <a:t>kudoslain</a:t>
            </a:r>
            <a:r>
              <a:rPr lang="fi-FI" dirty="0"/>
              <a:t> mukaisia lausunnonantotehtäviä.</a:t>
            </a:r>
          </a:p>
          <a:p>
            <a:pPr fontAlgn="base"/>
            <a:r>
              <a:rPr lang="fi-FI" dirty="0"/>
              <a:t>Lisätietoja: </a:t>
            </a:r>
            <a:r>
              <a:rPr lang="fi-FI" dirty="0">
                <a:hlinkClick r:id="rId3"/>
              </a:rPr>
              <a:t>https://www.varha.fi/fi/tietoa-varhasta/tieteellinen-tutkimus/eettinen-toimikunta</a:t>
            </a:r>
            <a:r>
              <a:rPr lang="fi-FI" dirty="0"/>
              <a:t> </a:t>
            </a:r>
          </a:p>
        </p:txBody>
      </p:sp>
      <p:sp>
        <p:nvSpPr>
          <p:cNvPr id="4" name="Otsikko 3"/>
          <p:cNvSpPr>
            <a:spLocks noGrp="1"/>
          </p:cNvSpPr>
          <p:nvPr>
            <p:ph type="title"/>
          </p:nvPr>
        </p:nvSpPr>
        <p:spPr/>
        <p:txBody>
          <a:bodyPr>
            <a:normAutofit fontScale="90000"/>
          </a:bodyPr>
          <a:lstStyle/>
          <a:p>
            <a:r>
              <a:rPr lang="fi-FI" dirty="0"/>
              <a:t>Varsinais-Suomen hyvinvointialueen alueellinen lääketieteellinen tutkimuseettinen toimikunta</a:t>
            </a:r>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8</a:t>
            </a:fld>
            <a:endParaRPr lang="en-FI"/>
          </a:p>
        </p:txBody>
      </p:sp>
    </p:spTree>
    <p:extLst>
      <p:ext uri="{BB962C8B-B14F-4D97-AF65-F5344CB8AC3E}">
        <p14:creationId xmlns:p14="http://schemas.microsoft.com/office/powerpoint/2010/main" val="1603696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normAutofit fontScale="92500"/>
          </a:bodyPr>
          <a:lstStyle/>
          <a:p>
            <a:pPr fontAlgn="base"/>
            <a:r>
              <a:rPr lang="fi-FI" dirty="0"/>
              <a:t>”Ihmistieteellisen tutkimuksen eettisellä ennakkoarvioinnilla tarkoitetaan suunnitteilla olevan tutkimuksen sellaista arvioimista, jossa painotetaan tutkimuksesta tai sen tuloksista tutkittavalle henkilölle mahdollisesti koituvan haitan ennakointia. Eettisen ennakkoarvioinnin tekee ja lausunnon antaa ihmistieteiden eettinen toimikunta tutkijan pyynnöstä.” (TENK 2019, 14)</a:t>
            </a:r>
          </a:p>
          <a:p>
            <a:pPr fontAlgn="base"/>
            <a:r>
              <a:rPr lang="fi-FI" dirty="0"/>
              <a:t>Satakunnan ammattikorkeakoulun ihmistieteiden eettinen toimikunta noudattaa  </a:t>
            </a:r>
            <a:r>
              <a:rPr lang="fi-FI" b="1" dirty="0"/>
              <a:t>Tutkimuseettisen neuvottelukunnan ohjetta</a:t>
            </a:r>
            <a:r>
              <a:rPr lang="fi-FI" dirty="0"/>
              <a:t> (2019), jota sovelletaan aiempaa laaja-alaisemmin kaikkeen sellaiseen tieteelliseen tutkimukseen, joka kohdistuu ihmiseen tai jossa käytetään ihmistieteiden tutkimusmenetelmiä.</a:t>
            </a:r>
          </a:p>
          <a:p>
            <a:pPr fontAlgn="base"/>
            <a:r>
              <a:rPr lang="fi-FI" dirty="0"/>
              <a:t>Lisätietoja: https://www.samk.fi/tutkimus/tutkimus-samkissa/tutkimusetiikka/satakunnan-ammattikorkeakoulun-ihmistieteiden-eettinen-toimikunta/</a:t>
            </a:r>
          </a:p>
        </p:txBody>
      </p:sp>
      <p:sp>
        <p:nvSpPr>
          <p:cNvPr id="4" name="Otsikko 3"/>
          <p:cNvSpPr>
            <a:spLocks noGrp="1"/>
          </p:cNvSpPr>
          <p:nvPr>
            <p:ph type="title"/>
          </p:nvPr>
        </p:nvSpPr>
        <p:spPr/>
        <p:txBody>
          <a:bodyPr>
            <a:normAutofit/>
          </a:bodyPr>
          <a:lstStyle/>
          <a:p>
            <a:r>
              <a:rPr lang="fi-FI" dirty="0"/>
              <a:t>Satakunnan ammattikorkeakoulun ihmistieteiden eettinen toimikunta </a:t>
            </a:r>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9</a:t>
            </a:fld>
            <a:endParaRPr lang="en-FI"/>
          </a:p>
        </p:txBody>
      </p:sp>
    </p:spTree>
    <p:extLst>
      <p:ext uri="{BB962C8B-B14F-4D97-AF65-F5344CB8AC3E}">
        <p14:creationId xmlns:p14="http://schemas.microsoft.com/office/powerpoint/2010/main" val="2971738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a:xfrm>
            <a:off x="838200" y="1253331"/>
            <a:ext cx="10515600" cy="4351338"/>
          </a:xfrm>
        </p:spPr>
        <p:txBody>
          <a:bodyPr>
            <a:normAutofit fontScale="92500" lnSpcReduction="10000"/>
          </a:bodyPr>
          <a:lstStyle/>
          <a:p>
            <a:endParaRPr lang="fi-FI" sz="1600" dirty="0">
              <a:solidFill>
                <a:srgbClr val="000000"/>
              </a:solidFill>
              <a:latin typeface="Calibri" panose="020F0502020204030204" pitchFamily="34" charset="0"/>
            </a:endParaRPr>
          </a:p>
          <a:p>
            <a:endParaRPr lang="fi-FI" sz="1600" dirty="0">
              <a:latin typeface="Calibri" panose="020F0502020204030204" pitchFamily="34" charset="0"/>
            </a:endParaRPr>
          </a:p>
          <a:p>
            <a:r>
              <a:rPr lang="fi-FI" b="1" dirty="0">
                <a:solidFill>
                  <a:srgbClr val="330A2B"/>
                </a:solidFill>
                <a:latin typeface="Calibri" panose="020F0502020204030204" pitchFamily="34" charset="0"/>
              </a:rPr>
              <a:t>Tietoluvalla</a:t>
            </a:r>
            <a:r>
              <a:rPr lang="fi-FI" dirty="0">
                <a:solidFill>
                  <a:srgbClr val="330A2B"/>
                </a:solidFill>
                <a:latin typeface="Calibri" panose="020F0502020204030204" pitchFamily="34" charset="0"/>
              </a:rPr>
              <a:t> tarkoitetaan toisiolain mukaisesti myönnettyä lupaa käsitellä luvassa määriteltyjä salassa pidettäviä henkilötietoja luvassa mainittuun käyttötarkoitukseen.</a:t>
            </a:r>
          </a:p>
          <a:p>
            <a:r>
              <a:rPr lang="fi-FI" b="1" dirty="0">
                <a:solidFill>
                  <a:srgbClr val="330A2B"/>
                </a:solidFill>
                <a:latin typeface="Calibri" panose="020F0502020204030204" pitchFamily="34" charset="0"/>
              </a:rPr>
              <a:t>Tietopyynnöllä</a:t>
            </a:r>
            <a:r>
              <a:rPr lang="fi-FI" dirty="0">
                <a:solidFill>
                  <a:srgbClr val="330A2B"/>
                </a:solidFill>
                <a:latin typeface="Calibri" panose="020F0502020204030204" pitchFamily="34" charset="0"/>
              </a:rPr>
              <a:t> tarkoitetaan pyyntöä saada tämän lain mukaiseen käyttötarkoitukseen tässä laissa tarkoitetuista henkilötiedoista muodostettua aggregoitua tilastotietoa.</a:t>
            </a:r>
          </a:p>
          <a:p>
            <a:r>
              <a:rPr lang="fi-FI" b="1" dirty="0">
                <a:solidFill>
                  <a:srgbClr val="330A2B"/>
                </a:solidFill>
                <a:latin typeface="Calibri" panose="020F0502020204030204" pitchFamily="34" charset="0"/>
              </a:rPr>
              <a:t>Aggregoidulla tilastotiedolla </a:t>
            </a:r>
            <a:r>
              <a:rPr lang="fi-FI" dirty="0">
                <a:solidFill>
                  <a:srgbClr val="330A2B"/>
                </a:solidFill>
                <a:latin typeface="Calibri" panose="020F0502020204030204" pitchFamily="34" charset="0"/>
              </a:rPr>
              <a:t>tarkoitetaan tilastomuotoista, luotettavasti </a:t>
            </a:r>
            <a:r>
              <a:rPr lang="fi-FI" dirty="0" err="1">
                <a:solidFill>
                  <a:srgbClr val="330A2B"/>
                </a:solidFill>
                <a:latin typeface="Calibri" panose="020F0502020204030204" pitchFamily="34" charset="0"/>
              </a:rPr>
              <a:t>anonymisoitua</a:t>
            </a:r>
            <a:r>
              <a:rPr lang="fi-FI" dirty="0">
                <a:solidFill>
                  <a:srgbClr val="330A2B"/>
                </a:solidFill>
                <a:latin typeface="Calibri" panose="020F0502020204030204" pitchFamily="34" charset="0"/>
              </a:rPr>
              <a:t> tietoa (Tietoja yhdistellään ja summataan. </a:t>
            </a:r>
            <a:r>
              <a:rPr lang="fi-FI" dirty="0" err="1">
                <a:solidFill>
                  <a:srgbClr val="330A2B"/>
                </a:solidFill>
                <a:latin typeface="Calibri" panose="020F0502020204030204" pitchFamily="34" charset="0"/>
              </a:rPr>
              <a:t>Aggregoitutilastotieto</a:t>
            </a:r>
            <a:r>
              <a:rPr lang="fi-FI" dirty="0">
                <a:solidFill>
                  <a:srgbClr val="330A2B"/>
                </a:solidFill>
                <a:latin typeface="Calibri" panose="020F0502020204030204" pitchFamily="34" charset="0"/>
              </a:rPr>
              <a:t> kuvaa henkilöryhmää yksittäisen henkilön sijaan. Henkilöryhmien tiedot on muodostettu siten, että yksilöitä ei voi tunnistaa.)</a:t>
            </a:r>
          </a:p>
          <a:p>
            <a:r>
              <a:rPr lang="fi-FI" b="1" dirty="0">
                <a:solidFill>
                  <a:srgbClr val="330A2B"/>
                </a:solidFill>
                <a:latin typeface="Calibri" panose="020F0502020204030204" pitchFamily="34" charset="0"/>
              </a:rPr>
              <a:t>Tietoturvallisella käyttöympäristöllä </a:t>
            </a:r>
            <a:r>
              <a:rPr lang="fi-FI" dirty="0">
                <a:solidFill>
                  <a:srgbClr val="330A2B"/>
                </a:solidFill>
                <a:latin typeface="Calibri" panose="020F0502020204030204" pitchFamily="34" charset="0"/>
              </a:rPr>
              <a:t>tarkoitetaan teknistä, organisatorista ja fyysistä tietojen käsittelyn toimintaympäristöä jossa tietoturvallisuus on varmistettu asianmukaisin hallinnollisin ja teknisin toimin.</a:t>
            </a:r>
          </a:p>
          <a:p>
            <a:endParaRPr lang="fi-FI" dirty="0"/>
          </a:p>
        </p:txBody>
      </p:sp>
      <p:sp>
        <p:nvSpPr>
          <p:cNvPr id="3" name="Otsikko 2"/>
          <p:cNvSpPr>
            <a:spLocks noGrp="1"/>
          </p:cNvSpPr>
          <p:nvPr>
            <p:ph type="title"/>
          </p:nvPr>
        </p:nvSpPr>
        <p:spPr/>
        <p:txBody>
          <a:bodyPr/>
          <a:lstStyle/>
          <a:p>
            <a:r>
              <a:rPr lang="fi-FI" dirty="0"/>
              <a:t>Toisiolain käsitteitä</a:t>
            </a:r>
          </a:p>
        </p:txBody>
      </p:sp>
      <p:sp>
        <p:nvSpPr>
          <p:cNvPr id="4" name="Alatunnisteen paikkamerkki 3"/>
          <p:cNvSpPr>
            <a:spLocks noGrp="1"/>
          </p:cNvSpPr>
          <p:nvPr>
            <p:ph type="ftr" sz="quarter" idx="3"/>
          </p:nvPr>
        </p:nvSpPr>
        <p:spPr/>
        <p:txBody>
          <a:bodyPr/>
          <a:lstStyle/>
          <a:p>
            <a:endParaRPr lang="en-FI" dirty="0"/>
          </a:p>
        </p:txBody>
      </p:sp>
      <p:sp>
        <p:nvSpPr>
          <p:cNvPr id="5" name="Dian numeron paikkamerkki 4"/>
          <p:cNvSpPr>
            <a:spLocks noGrp="1"/>
          </p:cNvSpPr>
          <p:nvPr>
            <p:ph type="sldNum" sz="quarter" idx="4"/>
          </p:nvPr>
        </p:nvSpPr>
        <p:spPr/>
        <p:txBody>
          <a:bodyPr/>
          <a:lstStyle/>
          <a:p>
            <a:fld id="{A1510FE8-D753-C647-A925-D4EB5DB9B7DB}" type="slidenum">
              <a:rPr lang="en-FI" smtClean="0"/>
              <a:pPr/>
              <a:t>10</a:t>
            </a:fld>
            <a:endParaRPr lang="en-FI"/>
          </a:p>
        </p:txBody>
      </p:sp>
    </p:spTree>
    <p:extLst>
      <p:ext uri="{BB962C8B-B14F-4D97-AF65-F5344CB8AC3E}">
        <p14:creationId xmlns:p14="http://schemas.microsoft.com/office/powerpoint/2010/main" val="3466976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lstStyle/>
          <a:p>
            <a:r>
              <a:rPr lang="fi-FI" dirty="0">
                <a:solidFill>
                  <a:srgbClr val="000000"/>
                </a:solidFill>
                <a:latin typeface="+mj-lt"/>
              </a:rPr>
              <a:t>Tieteellinen tutkimus, joka </a:t>
            </a:r>
            <a:r>
              <a:rPr lang="fi-FI" dirty="0">
                <a:latin typeface="+mj-lt"/>
              </a:rPr>
              <a:t>kohdistuu asiakas- ja potilastietorekisterien tietoihin, on laissa säädeltyä. </a:t>
            </a:r>
          </a:p>
          <a:p>
            <a:r>
              <a:rPr lang="fi-FI" dirty="0">
                <a:latin typeface="+mj-lt"/>
              </a:rPr>
              <a:t>Lain </a:t>
            </a:r>
            <a:r>
              <a:rPr lang="fi-FI" dirty="0" err="1">
                <a:latin typeface="+mj-lt"/>
              </a:rPr>
              <a:t>sosiaali</a:t>
            </a:r>
            <a:r>
              <a:rPr lang="fi-FI" dirty="0">
                <a:latin typeface="+mj-lt"/>
              </a:rPr>
              <a:t>- ja terveystietojen toissijaisesta käytöstä mukaisesti </a:t>
            </a:r>
            <a:r>
              <a:rPr lang="fi-FI" dirty="0" err="1">
                <a:latin typeface="+mj-lt"/>
              </a:rPr>
              <a:t>mukaisesti</a:t>
            </a:r>
            <a:r>
              <a:rPr lang="fi-FI" dirty="0">
                <a:latin typeface="+mj-lt"/>
              </a:rPr>
              <a:t> kyse on potilastietojen toissijaisesta käytöstä. </a:t>
            </a:r>
          </a:p>
          <a:p>
            <a:r>
              <a:rPr lang="fi-FI" dirty="0">
                <a:solidFill>
                  <a:srgbClr val="330A2B"/>
                </a:solidFill>
                <a:latin typeface="+mj-lt"/>
              </a:rPr>
              <a:t>Asiakas- ja potilastietorekisterin käyttöön on ennen tutkimuksen käynnistämistä haettava tietolupa</a:t>
            </a:r>
            <a:r>
              <a:rPr lang="fi-FI" dirty="0">
                <a:latin typeface="+mj-lt"/>
              </a:rPr>
              <a:t>. </a:t>
            </a:r>
          </a:p>
        </p:txBody>
      </p:sp>
      <p:sp>
        <p:nvSpPr>
          <p:cNvPr id="4" name="Otsikko 3"/>
          <p:cNvSpPr>
            <a:spLocks noGrp="1"/>
          </p:cNvSpPr>
          <p:nvPr>
            <p:ph type="title"/>
          </p:nvPr>
        </p:nvSpPr>
        <p:spPr/>
        <p:txBody>
          <a:bodyPr/>
          <a:lstStyle/>
          <a:p>
            <a:r>
              <a:rPr lang="fi-FI" dirty="0"/>
              <a:t>Tietoluvan hakeminen</a:t>
            </a:r>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11</a:t>
            </a:fld>
            <a:endParaRPr lang="en-FI"/>
          </a:p>
        </p:txBody>
      </p:sp>
    </p:spTree>
    <p:extLst>
      <p:ext uri="{BB962C8B-B14F-4D97-AF65-F5344CB8AC3E}">
        <p14:creationId xmlns:p14="http://schemas.microsoft.com/office/powerpoint/2010/main" val="24485060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a:extLst>
              <a:ext uri="{FF2B5EF4-FFF2-40B4-BE49-F238E27FC236}">
                <a16:creationId xmlns:a16="http://schemas.microsoft.com/office/drawing/2014/main" id="{5650500E-0818-5EA0-D568-B3F64BC7B79C}"/>
              </a:ext>
            </a:extLst>
          </p:cNvPr>
          <p:cNvSpPr>
            <a:spLocks noGrp="1"/>
          </p:cNvSpPr>
          <p:nvPr>
            <p:ph idx="1"/>
          </p:nvPr>
        </p:nvSpPr>
        <p:spPr/>
        <p:txBody>
          <a:bodyPr>
            <a:normAutofit/>
          </a:bodyPr>
          <a:lstStyle/>
          <a:p>
            <a:r>
              <a:rPr lang="fi-FI" dirty="0">
                <a:solidFill>
                  <a:srgbClr val="330A2B"/>
                </a:solidFill>
              </a:rPr>
              <a:t>Tiedonhakija päättää itse, lähettääkö useamman kuin yhden organisaation tietoja koskevan tietolupahakemuksen keskitetysti Findatalle vai lähettääkö hakemuksen jokaiselle organisaatiolle erikseen.</a:t>
            </a:r>
          </a:p>
          <a:p>
            <a:r>
              <a:rPr lang="fi-FI" dirty="0">
                <a:solidFill>
                  <a:srgbClr val="330A2B"/>
                </a:solidFill>
              </a:rPr>
              <a:t>Sata-alueelle tulee käsiteltäväksi tietolupia (omien tietojensa osalta) myös sellaisiin tutkimuksiin liittyen, joissa käytetään usean organisaation tietoja.</a:t>
            </a:r>
          </a:p>
        </p:txBody>
      </p:sp>
      <p:sp>
        <p:nvSpPr>
          <p:cNvPr id="3" name="Otsikko 2">
            <a:extLst>
              <a:ext uri="{FF2B5EF4-FFF2-40B4-BE49-F238E27FC236}">
                <a16:creationId xmlns:a16="http://schemas.microsoft.com/office/drawing/2014/main" id="{9374E446-5D23-7350-620B-C1016D0BE25B}"/>
              </a:ext>
            </a:extLst>
          </p:cNvPr>
          <p:cNvSpPr>
            <a:spLocks noGrp="1"/>
          </p:cNvSpPr>
          <p:nvPr>
            <p:ph type="title"/>
          </p:nvPr>
        </p:nvSpPr>
        <p:spPr/>
        <p:txBody>
          <a:bodyPr/>
          <a:lstStyle/>
          <a:p>
            <a:r>
              <a:rPr lang="fi-FI" dirty="0">
                <a:solidFill>
                  <a:srgbClr val="330A2B"/>
                </a:solidFill>
              </a:rPr>
              <a:t>Tietoluvat 1.5.2026 alkaen</a:t>
            </a:r>
          </a:p>
        </p:txBody>
      </p:sp>
      <p:sp>
        <p:nvSpPr>
          <p:cNvPr id="4" name="Alatunnisteen paikkamerkki 3">
            <a:extLst>
              <a:ext uri="{FF2B5EF4-FFF2-40B4-BE49-F238E27FC236}">
                <a16:creationId xmlns:a16="http://schemas.microsoft.com/office/drawing/2014/main" id="{AA1F13B2-4A8F-4359-F5FA-B532708E0EE9}"/>
              </a:ext>
            </a:extLst>
          </p:cNvPr>
          <p:cNvSpPr>
            <a:spLocks noGrp="1"/>
          </p:cNvSpPr>
          <p:nvPr>
            <p:ph type="ftr" sz="quarter" idx="3"/>
          </p:nvPr>
        </p:nvSpPr>
        <p:spPr/>
        <p:txBody>
          <a:bodyPr/>
          <a:lstStyle/>
          <a:p>
            <a:endParaRPr lang="en-FI" dirty="0"/>
          </a:p>
        </p:txBody>
      </p:sp>
      <p:sp>
        <p:nvSpPr>
          <p:cNvPr id="5" name="Dian numeron paikkamerkki 4">
            <a:extLst>
              <a:ext uri="{FF2B5EF4-FFF2-40B4-BE49-F238E27FC236}">
                <a16:creationId xmlns:a16="http://schemas.microsoft.com/office/drawing/2014/main" id="{3DB643C0-5212-802A-BA42-D4A9827EEF85}"/>
              </a:ext>
            </a:extLst>
          </p:cNvPr>
          <p:cNvSpPr>
            <a:spLocks noGrp="1"/>
          </p:cNvSpPr>
          <p:nvPr>
            <p:ph type="sldNum" sz="quarter" idx="4"/>
          </p:nvPr>
        </p:nvSpPr>
        <p:spPr/>
        <p:txBody>
          <a:bodyPr/>
          <a:lstStyle/>
          <a:p>
            <a:fld id="{A1510FE8-D753-C647-A925-D4EB5DB9B7DB}" type="slidenum">
              <a:rPr lang="en-FI" smtClean="0"/>
              <a:pPr/>
              <a:t>12</a:t>
            </a:fld>
            <a:endParaRPr lang="en-FI"/>
          </a:p>
        </p:txBody>
      </p:sp>
    </p:spTree>
    <p:extLst>
      <p:ext uri="{BB962C8B-B14F-4D97-AF65-F5344CB8AC3E}">
        <p14:creationId xmlns:p14="http://schemas.microsoft.com/office/powerpoint/2010/main" val="3602817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normAutofit fontScale="85000" lnSpcReduction="10000"/>
          </a:bodyPr>
          <a:lstStyle/>
          <a:p>
            <a:r>
              <a:rPr lang="fi-FI" dirty="0"/>
              <a:t>Ennen hakemuksen lähettämistä tutkimusluvan hakija varmistaa itse tarvittavat resurssit tutkimuksen toteuttamiseen yksikö(i)</a:t>
            </a:r>
            <a:r>
              <a:rPr lang="fi-FI" dirty="0" err="1"/>
              <a:t>ssä</a:t>
            </a:r>
            <a:r>
              <a:rPr lang="fi-FI" dirty="0"/>
              <a:t>, joissa aikoo toteuttaa tutkimuksensa.</a:t>
            </a:r>
          </a:p>
          <a:p>
            <a:r>
              <a:rPr lang="fi-FI" dirty="0"/>
              <a:t>Hakemus liitteineen toimitetaan osoitteeseen tutkimuslupa@sata.fi. </a:t>
            </a:r>
          </a:p>
          <a:p>
            <a:r>
              <a:rPr lang="fi-FI" dirty="0"/>
              <a:t>Samaan em. osoitteeseen voi esittää tutkimuslupia koskevat kysymykset.</a:t>
            </a:r>
          </a:p>
          <a:p>
            <a:r>
              <a:rPr lang="fi-FI" dirty="0"/>
              <a:t>Dokumentit tarkastetaan TKIO yksikön toimesta ja toimitetaan kirjaamoon tallennettavaksi asianhallintajärjestelmään.</a:t>
            </a:r>
          </a:p>
          <a:p>
            <a:r>
              <a:rPr lang="fi-FI" dirty="0"/>
              <a:t>Kirjaamo toimittaa hakemuslomakkeen TKIO-yksiköstä saamiensa ohjeiden mukaisesti</a:t>
            </a:r>
          </a:p>
          <a:p>
            <a:pPr lvl="1"/>
            <a:r>
              <a:rPr lang="fi-FI" dirty="0"/>
              <a:t>tarvittaessa tietosuojatiimille tietoturvaa- ja tietosuojaa koskevissa kysymyksissä</a:t>
            </a:r>
          </a:p>
          <a:p>
            <a:pPr lvl="1"/>
            <a:r>
              <a:rPr lang="fi-FI" dirty="0"/>
              <a:t>tutkimuksen tai opinnäytetyön puoltajalle ts. </a:t>
            </a:r>
            <a:r>
              <a:rPr lang="fi-FI" dirty="0" err="1"/>
              <a:t>professiojohtajalle</a:t>
            </a:r>
            <a:r>
              <a:rPr lang="fi-FI" dirty="0"/>
              <a:t> (kun kyseessä on sote) tai suoraan päätöksentekijälle </a:t>
            </a:r>
          </a:p>
          <a:p>
            <a:r>
              <a:rPr lang="fi-FI" dirty="0"/>
              <a:t>Päätöksentekijä pyytää ns. puollon asianhallintajärjestelmässä/(paperilla) haluamaltaan asiantuntijalta </a:t>
            </a:r>
          </a:p>
          <a:p>
            <a:r>
              <a:rPr lang="fi-FI" dirty="0"/>
              <a:t>Päätöksentekijä toimittaa päätöksen paperisena kirjaamoon (palauttaa täydennystä varten saatteella osoitteeseen tutkimuslupa@sata.fi).</a:t>
            </a:r>
          </a:p>
          <a:p>
            <a:endParaRPr lang="fi-FI" dirty="0"/>
          </a:p>
          <a:p>
            <a:endParaRPr lang="fi-FI" dirty="0"/>
          </a:p>
        </p:txBody>
      </p:sp>
      <p:sp>
        <p:nvSpPr>
          <p:cNvPr id="4" name="Otsikko 3"/>
          <p:cNvSpPr>
            <a:spLocks noGrp="1"/>
          </p:cNvSpPr>
          <p:nvPr>
            <p:ph type="title"/>
          </p:nvPr>
        </p:nvSpPr>
        <p:spPr/>
        <p:txBody>
          <a:bodyPr/>
          <a:lstStyle/>
          <a:p>
            <a:r>
              <a:rPr lang="fi-FI" dirty="0"/>
              <a:t>Tutkimusluvan laatiminen ja lähettäminen</a:t>
            </a:r>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13</a:t>
            </a:fld>
            <a:endParaRPr lang="en-FI"/>
          </a:p>
        </p:txBody>
      </p:sp>
    </p:spTree>
    <p:extLst>
      <p:ext uri="{BB962C8B-B14F-4D97-AF65-F5344CB8AC3E}">
        <p14:creationId xmlns:p14="http://schemas.microsoft.com/office/powerpoint/2010/main" val="2898229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a:xfrm>
            <a:off x="838199" y="1109114"/>
            <a:ext cx="10874434" cy="5748886"/>
          </a:xfrm>
        </p:spPr>
        <p:txBody>
          <a:bodyPr>
            <a:normAutofit fontScale="92500"/>
          </a:bodyPr>
          <a:lstStyle/>
          <a:p>
            <a:pPr marL="0" indent="0">
              <a:buNone/>
            </a:pPr>
            <a:r>
              <a:rPr lang="fi-FI" dirty="0"/>
              <a:t>1. Kun tutkimuslupahakemus saapuu (</a:t>
            </a:r>
            <a:r>
              <a:rPr lang="fi-FI" dirty="0">
                <a:hlinkClick r:id="rId2"/>
              </a:rPr>
              <a:t>tutkimuslupa@sata.fi</a:t>
            </a:r>
            <a:r>
              <a:rPr lang="fi-FI" dirty="0"/>
              <a:t> osoitteesta) kirjaamoon, kirjaamo kirjaa hakemuksen asianhallintajärjestelmään ja lähettää käsittelypyynnön (ei ole hyväksymispyyntö) päätöksentekijän s-postiin. Hakemukset toimitetaan TKIO-yksiköstä saatujen ohjeiden mukaan puollettavaksi </a:t>
            </a:r>
            <a:r>
              <a:rPr lang="fi-FI" dirty="0" err="1"/>
              <a:t>professiojohtajalle</a:t>
            </a:r>
            <a:r>
              <a:rPr lang="fi-FI" dirty="0"/>
              <a:t> (kun kyseessä on sote) sähköisesti, joka toimittaa hakemuksen edelleen suoraan päätöksentekijälle.</a:t>
            </a:r>
          </a:p>
          <a:p>
            <a:pPr marL="0" indent="0">
              <a:buNone/>
            </a:pPr>
            <a:r>
              <a:rPr lang="fi-FI" dirty="0"/>
              <a:t>2. Kirjaamo lähettää tutkimuslupahakemuslomakkeen päätöksentekijälle (liitteet asianhallintajärjestelmässä).</a:t>
            </a:r>
          </a:p>
          <a:p>
            <a:pPr marL="0" indent="0">
              <a:buNone/>
            </a:pPr>
            <a:r>
              <a:rPr lang="fi-FI" dirty="0"/>
              <a:t>3. </a:t>
            </a:r>
            <a:r>
              <a:rPr lang="fi-FI" dirty="0">
                <a:solidFill>
                  <a:srgbClr val="330A2B"/>
                </a:solidFill>
              </a:rPr>
              <a:t>Päätöksentekijällä (toimialuejohtaja/</a:t>
            </a:r>
            <a:r>
              <a:rPr lang="fi-FI" dirty="0" err="1">
                <a:solidFill>
                  <a:srgbClr val="330A2B"/>
                </a:solidFill>
              </a:rPr>
              <a:t>sote</a:t>
            </a:r>
            <a:r>
              <a:rPr lang="fi-FI" dirty="0">
                <a:solidFill>
                  <a:srgbClr val="330A2B"/>
                </a:solidFill>
              </a:rPr>
              <a:t>-johtaja/hyvinvointialuejohtaja) on </a:t>
            </a:r>
            <a:r>
              <a:rPr lang="fi-FI" dirty="0"/>
              <a:t>mahdollisuus </a:t>
            </a:r>
            <a:r>
              <a:rPr lang="fi-FI" u="sng" dirty="0"/>
              <a:t>ennen päätöstä</a:t>
            </a:r>
            <a:r>
              <a:rPr lang="fi-FI" dirty="0"/>
              <a:t> pyytää puolto sopivaksi katsomaltaan asiantuntijalta.</a:t>
            </a:r>
          </a:p>
          <a:p>
            <a:pPr lvl="0"/>
            <a:r>
              <a:rPr lang="fi-FI" dirty="0"/>
              <a:t>Päätöksentekijä lähettää tutkimuslupahakemuksesta sähköisen hyväksymispyynnön (asianhallintajärjestelmä/paperisen lomakkeen) puoltajalle. </a:t>
            </a:r>
          </a:p>
          <a:p>
            <a:pPr lvl="1"/>
            <a:r>
              <a:rPr lang="fi-FI" sz="2200" dirty="0"/>
              <a:t>Viralliseen asiakirjaan jää päätöksentekijän nimi ja järjestelmän taustatiedoissa näkyy puoltajan nimi. </a:t>
            </a:r>
          </a:p>
          <a:p>
            <a:pPr lvl="1"/>
            <a:r>
              <a:rPr lang="fi-FI" sz="2200" dirty="0"/>
              <a:t>Mikäli puollon kohdentamista tarvitaan useammalle kuin yhdelle puoltajalle päätöksentekijä pyytää kirjaamosta tähän apua.</a:t>
            </a:r>
          </a:p>
          <a:p>
            <a:pPr marL="0" indent="0">
              <a:buNone/>
            </a:pPr>
            <a:r>
              <a:rPr lang="fi-FI" dirty="0"/>
              <a:t> </a:t>
            </a:r>
          </a:p>
          <a:p>
            <a:endParaRPr lang="fi-FI" dirty="0"/>
          </a:p>
          <a:p>
            <a:pPr marL="0" indent="0">
              <a:buNone/>
            </a:pPr>
            <a:endParaRPr lang="fi-FI" dirty="0">
              <a:solidFill>
                <a:srgbClr val="FF0000"/>
              </a:solidFill>
            </a:endParaRPr>
          </a:p>
          <a:p>
            <a:endParaRPr lang="fi-FI" dirty="0"/>
          </a:p>
          <a:p>
            <a:pPr marL="0" indent="0">
              <a:buNone/>
            </a:pPr>
            <a:endParaRPr lang="fi-FI" dirty="0"/>
          </a:p>
        </p:txBody>
      </p:sp>
      <p:sp>
        <p:nvSpPr>
          <p:cNvPr id="4" name="Otsikko 3"/>
          <p:cNvSpPr>
            <a:spLocks noGrp="1"/>
          </p:cNvSpPr>
          <p:nvPr>
            <p:ph type="title"/>
          </p:nvPr>
        </p:nvSpPr>
        <p:spPr>
          <a:xfrm>
            <a:off x="838199" y="-103591"/>
            <a:ext cx="10342418" cy="1325563"/>
          </a:xfrm>
        </p:spPr>
        <p:txBody>
          <a:bodyPr>
            <a:normAutofit/>
          </a:bodyPr>
          <a:lstStyle/>
          <a:p>
            <a:r>
              <a:rPr lang="fi-FI" sz="2800" dirty="0"/>
              <a:t>Menettelytavat (1)</a:t>
            </a:r>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14</a:t>
            </a:fld>
            <a:endParaRPr lang="en-FI"/>
          </a:p>
        </p:txBody>
      </p:sp>
    </p:spTree>
    <p:extLst>
      <p:ext uri="{BB962C8B-B14F-4D97-AF65-F5344CB8AC3E}">
        <p14:creationId xmlns:p14="http://schemas.microsoft.com/office/powerpoint/2010/main" val="28539783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normAutofit/>
          </a:bodyPr>
          <a:lstStyle/>
          <a:p>
            <a:pPr marL="0" indent="0">
              <a:buNone/>
            </a:pPr>
            <a:r>
              <a:rPr lang="fi-FI" dirty="0"/>
              <a:t>4. Päätöksentekijä allekirjoittaa tutkimuslupahakemuksen ja palauttaa sen kirjaamoon.</a:t>
            </a:r>
          </a:p>
          <a:p>
            <a:r>
              <a:rPr lang="fi-FI" b="1" dirty="0"/>
              <a:t>Päätöksentekijän ei kuulu tehdä päätöksenteon yhteydessä mitään asianhallintajärjestelmässä </a:t>
            </a:r>
            <a:r>
              <a:rPr lang="fi-FI" dirty="0"/>
              <a:t>(ei hyväksyä, hylätä eikä allekirjoittaa tutkimuslupahakemusta). </a:t>
            </a:r>
          </a:p>
          <a:p>
            <a:pPr lvl="1"/>
            <a:r>
              <a:rPr lang="fi-FI" dirty="0"/>
              <a:t>Mikäli päätöksentekijä tekee päätöksen ainoastaan </a:t>
            </a:r>
            <a:r>
              <a:rPr lang="fi-FI" b="1" dirty="0"/>
              <a:t>asianhallintajärjestelmässä</a:t>
            </a:r>
            <a:r>
              <a:rPr lang="fi-FI" dirty="0"/>
              <a:t>, kukaan (esim. kirjaamo) ei saa tietoa tehdystä päätöksestä. </a:t>
            </a:r>
          </a:p>
          <a:p>
            <a:pPr marL="457200" lvl="1" indent="0">
              <a:buNone/>
            </a:pPr>
            <a:endParaRPr lang="fi-FI" sz="2200" dirty="0"/>
          </a:p>
          <a:p>
            <a:endParaRPr lang="fi-FI" dirty="0"/>
          </a:p>
        </p:txBody>
      </p:sp>
      <p:sp>
        <p:nvSpPr>
          <p:cNvPr id="4" name="Otsikko 3"/>
          <p:cNvSpPr>
            <a:spLocks noGrp="1"/>
          </p:cNvSpPr>
          <p:nvPr>
            <p:ph type="title"/>
          </p:nvPr>
        </p:nvSpPr>
        <p:spPr/>
        <p:txBody>
          <a:bodyPr>
            <a:normAutofit/>
          </a:bodyPr>
          <a:lstStyle/>
          <a:p>
            <a:r>
              <a:rPr lang="fi-FI" sz="2800" dirty="0"/>
              <a:t>Menettelytavat (2)</a:t>
            </a:r>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15</a:t>
            </a:fld>
            <a:endParaRPr lang="en-FI"/>
          </a:p>
        </p:txBody>
      </p:sp>
    </p:spTree>
    <p:extLst>
      <p:ext uri="{BB962C8B-B14F-4D97-AF65-F5344CB8AC3E}">
        <p14:creationId xmlns:p14="http://schemas.microsoft.com/office/powerpoint/2010/main" val="3647686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a:xfrm>
            <a:off x="838200" y="1097280"/>
            <a:ext cx="10766367" cy="5328459"/>
          </a:xfrm>
        </p:spPr>
        <p:txBody>
          <a:bodyPr>
            <a:normAutofit lnSpcReduction="10000"/>
          </a:bodyPr>
          <a:lstStyle/>
          <a:p>
            <a:pPr marL="0" indent="0">
              <a:buNone/>
            </a:pPr>
            <a:r>
              <a:rPr lang="fi-FI" dirty="0"/>
              <a:t>5. Kun allekirjoitettu tutkimuslupa</a:t>
            </a:r>
            <a:r>
              <a:rPr lang="fi-FI" dirty="0">
                <a:solidFill>
                  <a:srgbClr val="120D40"/>
                </a:solidFill>
              </a:rPr>
              <a:t> </a:t>
            </a:r>
            <a:r>
              <a:rPr lang="fi-FI" dirty="0"/>
              <a:t>on saapunut kirjaamoon, kirjaamossa lisätään paperiseen tutkimuslupalomakkeeseen ja asianhallintajärjestelmään juokseva lupanumero</a:t>
            </a:r>
            <a:r>
              <a:rPr lang="fi-FI" sz="1900" dirty="0"/>
              <a:t>. </a:t>
            </a:r>
          </a:p>
          <a:p>
            <a:pPr lvl="1"/>
            <a:r>
              <a:rPr lang="fi-FI" dirty="0"/>
              <a:t>Tutkija tarvitsee lupanumeroa mm. tietopyynnöissä, koska arkisto operoi lupanumeroilla. Arkistossa tarkistetaan lupanumeron perusteella mm. että heillä on lupa luovuttaa asiakirjat. Asianhallintajärjestelmässä allekirjoitettuun hakemukseen ei voi lisätä jälkikäteen numerointia. </a:t>
            </a:r>
          </a:p>
          <a:p>
            <a:pPr marL="0" indent="0">
              <a:buNone/>
            </a:pPr>
            <a:r>
              <a:rPr lang="fi-FI" dirty="0"/>
              <a:t>6. Kirjaamo ilmoittaa sähköpostitse hakijalle hyväksytystä tutkimusluvasta, sen </a:t>
            </a:r>
            <a:r>
              <a:rPr lang="fi-FI" dirty="0" err="1"/>
              <a:t>jlk</a:t>
            </a:r>
            <a:r>
              <a:rPr lang="fi-FI" dirty="0"/>
              <a:t> kun on vastaanottanut päätöksentekijän allekirjoittaman tutkimusluvan </a:t>
            </a:r>
          </a:p>
          <a:p>
            <a:pPr lvl="1"/>
            <a:r>
              <a:rPr lang="fi-FI" dirty="0"/>
              <a:t>Tutkimuslupaprosessin kesto on 2 (- 4) vk</a:t>
            </a:r>
            <a:endParaRPr lang="fi-FI" strike="sngStrike" dirty="0"/>
          </a:p>
          <a:p>
            <a:pPr marL="0" indent="0">
              <a:buNone/>
            </a:pPr>
            <a:r>
              <a:rPr lang="fi-FI" dirty="0"/>
              <a:t>7. Tutkimus- ja kehitysjohtaja allekirjoittaa tarvittavat organisaatioiden väliset sopimukset vasta, kun tutkimuslupa on myönnetty, huomioiden kuitenkin, että sopimukset muutoin täyttävät hyvinvointialueen edellytykset.</a:t>
            </a:r>
          </a:p>
          <a:p>
            <a:pPr marL="0" indent="0">
              <a:buNone/>
            </a:pPr>
            <a:r>
              <a:rPr lang="fi-FI" dirty="0"/>
              <a:t>8. Tutkimusluvan saaja lähettää julkaisujen kopiot tai muun vastaavan selvityksen tutkimuksen etenemisestä tutkimuksen päättyessä osoitteeseen tutkimuslupa@sata.fi.</a:t>
            </a:r>
          </a:p>
          <a:p>
            <a:pPr marL="0" indent="0">
              <a:buNone/>
            </a:pPr>
            <a:endParaRPr lang="fi-FI" dirty="0"/>
          </a:p>
          <a:p>
            <a:pPr marL="0" indent="0">
              <a:buNone/>
            </a:pPr>
            <a:endParaRPr lang="fi-FI" dirty="0"/>
          </a:p>
          <a:p>
            <a:endParaRPr lang="fi-FI" dirty="0"/>
          </a:p>
          <a:p>
            <a:pPr marL="0" indent="0">
              <a:buNone/>
            </a:pPr>
            <a:endParaRPr lang="fi-FI" dirty="0">
              <a:solidFill>
                <a:srgbClr val="FF0000"/>
              </a:solidFill>
            </a:endParaRPr>
          </a:p>
          <a:p>
            <a:endParaRPr lang="fi-FI" dirty="0"/>
          </a:p>
          <a:p>
            <a:pPr marL="0" indent="0">
              <a:buNone/>
            </a:pPr>
            <a:endParaRPr lang="fi-FI" dirty="0"/>
          </a:p>
        </p:txBody>
      </p:sp>
      <p:sp>
        <p:nvSpPr>
          <p:cNvPr id="4" name="Otsikko 3"/>
          <p:cNvSpPr>
            <a:spLocks noGrp="1"/>
          </p:cNvSpPr>
          <p:nvPr>
            <p:ph type="title"/>
          </p:nvPr>
        </p:nvSpPr>
        <p:spPr>
          <a:xfrm>
            <a:off x="838200" y="87602"/>
            <a:ext cx="10342418" cy="1325563"/>
          </a:xfrm>
        </p:spPr>
        <p:txBody>
          <a:bodyPr>
            <a:normAutofit/>
          </a:bodyPr>
          <a:lstStyle/>
          <a:p>
            <a:r>
              <a:rPr lang="fi-FI" sz="2800" dirty="0"/>
              <a:t>Menettelytavat </a:t>
            </a:r>
            <a:r>
              <a:rPr lang="fi-FI" sz="2800" b="0" dirty="0"/>
              <a:t>(3)</a:t>
            </a:r>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16</a:t>
            </a:fld>
            <a:endParaRPr lang="en-FI" dirty="0"/>
          </a:p>
        </p:txBody>
      </p:sp>
    </p:spTree>
    <p:extLst>
      <p:ext uri="{BB962C8B-B14F-4D97-AF65-F5344CB8AC3E}">
        <p14:creationId xmlns:p14="http://schemas.microsoft.com/office/powerpoint/2010/main" val="25006051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isällön paikkamerkki 1"/>
          <p:cNvSpPr>
            <a:spLocks noGrp="1"/>
          </p:cNvSpPr>
          <p:nvPr>
            <p:ph idx="1"/>
          </p:nvPr>
        </p:nvSpPr>
        <p:spPr/>
        <p:txBody>
          <a:bodyPr>
            <a:normAutofit/>
          </a:bodyPr>
          <a:lstStyle/>
          <a:p>
            <a:r>
              <a:rPr lang="fi-FI" dirty="0"/>
              <a:t>Oleellista on, että tieto epäämisestä menee tutkijalle. Tutkimusluvan hakijalle pitäisi perustella, miksi tutkimuslupaa ei voida myöntää. </a:t>
            </a:r>
          </a:p>
          <a:p>
            <a:r>
              <a:rPr lang="fi-FI" dirty="0"/>
              <a:t>Tutkimuslupahakemus -lomakkeessa on kohta (”lupa myönnetään”/”lupaa ei myönnetä”). Mikäli päätöksentekijä ei myönnä lupaa, hän kirjaa lomakkeeseen perustelunsa.</a:t>
            </a:r>
          </a:p>
          <a:p>
            <a:pPr lvl="0"/>
            <a:r>
              <a:rPr lang="fi-FI" dirty="0"/>
              <a:t>Kirjaamo kirjaa asianhallintajärjestelmässä tutkimuslupa nro-kohdalle ”ei myönnetä” ja päätöksentekijän lomakkeelle kirjaamat perustelut.</a:t>
            </a:r>
          </a:p>
          <a:p>
            <a:pPr lvl="0"/>
            <a:r>
              <a:rPr lang="fi-FI" dirty="0"/>
              <a:t>Tutkimusluvan epääminen ei ole valituskelpoinen päätös, joten siitä ei tehdä viranhaltijapäätöstä. </a:t>
            </a:r>
          </a:p>
          <a:p>
            <a:pPr marL="0" indent="0">
              <a:buNone/>
            </a:pPr>
            <a:endParaRPr lang="fi-FI" dirty="0">
              <a:solidFill>
                <a:srgbClr val="00B050"/>
              </a:solidFill>
            </a:endParaRPr>
          </a:p>
        </p:txBody>
      </p:sp>
      <p:sp>
        <p:nvSpPr>
          <p:cNvPr id="4" name="Otsikko 3"/>
          <p:cNvSpPr>
            <a:spLocks noGrp="1"/>
          </p:cNvSpPr>
          <p:nvPr>
            <p:ph type="title"/>
          </p:nvPr>
        </p:nvSpPr>
        <p:spPr/>
        <p:txBody>
          <a:bodyPr>
            <a:normAutofit/>
          </a:bodyPr>
          <a:lstStyle/>
          <a:p>
            <a:r>
              <a:rPr lang="fi-FI" sz="2800" dirty="0"/>
              <a:t>Viranhaltijapäätös ja peruminen</a:t>
            </a:r>
            <a:br>
              <a:rPr lang="fi-FI" sz="2800" dirty="0"/>
            </a:br>
            <a:endParaRPr lang="fi-FI" sz="2800" dirty="0"/>
          </a:p>
        </p:txBody>
      </p:sp>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17</a:t>
            </a:fld>
            <a:endParaRPr lang="en-FI"/>
          </a:p>
        </p:txBody>
      </p:sp>
    </p:spTree>
    <p:extLst>
      <p:ext uri="{BB962C8B-B14F-4D97-AF65-F5344CB8AC3E}">
        <p14:creationId xmlns:p14="http://schemas.microsoft.com/office/powerpoint/2010/main" val="2717440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latunnisteen paikkamerkki 4"/>
          <p:cNvSpPr>
            <a:spLocks noGrp="1"/>
          </p:cNvSpPr>
          <p:nvPr>
            <p:ph type="ftr" sz="quarter" idx="3"/>
          </p:nvPr>
        </p:nvSpPr>
        <p:spPr/>
        <p:txBody>
          <a:bodyPr/>
          <a:lstStyle/>
          <a:p>
            <a:endParaRPr lang="en-FI" dirty="0"/>
          </a:p>
        </p:txBody>
      </p:sp>
      <p:sp>
        <p:nvSpPr>
          <p:cNvPr id="6" name="Dian numeron paikkamerkki 5"/>
          <p:cNvSpPr>
            <a:spLocks noGrp="1"/>
          </p:cNvSpPr>
          <p:nvPr>
            <p:ph type="sldNum" sz="quarter" idx="4"/>
          </p:nvPr>
        </p:nvSpPr>
        <p:spPr/>
        <p:txBody>
          <a:bodyPr/>
          <a:lstStyle/>
          <a:p>
            <a:fld id="{A1510FE8-D753-C647-A925-D4EB5DB9B7DB}" type="slidenum">
              <a:rPr lang="en-FI" smtClean="0"/>
              <a:pPr/>
              <a:t>18</a:t>
            </a:fld>
            <a:endParaRPr lang="en-FI"/>
          </a:p>
        </p:txBody>
      </p:sp>
      <p:sp>
        <p:nvSpPr>
          <p:cNvPr id="8" name="Tekstiruutu 7"/>
          <p:cNvSpPr txBox="1"/>
          <p:nvPr/>
        </p:nvSpPr>
        <p:spPr>
          <a:xfrm>
            <a:off x="2578024" y="6109960"/>
            <a:ext cx="7019870" cy="369332"/>
          </a:xfrm>
          <a:prstGeom prst="rect">
            <a:avLst/>
          </a:prstGeom>
          <a:noFill/>
        </p:spPr>
        <p:txBody>
          <a:bodyPr wrap="none" rtlCol="0">
            <a:spAutoFit/>
          </a:bodyPr>
          <a:lstStyle/>
          <a:p>
            <a:r>
              <a:rPr lang="fi-FI" dirty="0">
                <a:cs typeface="Poppins" pitchFamily="2" charset="77"/>
              </a:rPr>
              <a:t>https://satakunnanhyvinvointialue.fi/ammattilaiset-ja-opiskelijat/tkio/</a:t>
            </a:r>
            <a:endParaRPr lang="fi-FI" dirty="0">
              <a:latin typeface="+mn-lt"/>
              <a:cs typeface="Poppins" pitchFamily="2" charset="77"/>
            </a:endParaRPr>
          </a:p>
        </p:txBody>
      </p:sp>
      <p:pic>
        <p:nvPicPr>
          <p:cNvPr id="9" name="Kuva 8"/>
          <p:cNvPicPr>
            <a:picLocks noChangeAspect="1"/>
          </p:cNvPicPr>
          <p:nvPr/>
        </p:nvPicPr>
        <p:blipFill>
          <a:blip r:embed="rId2"/>
          <a:stretch>
            <a:fillRect/>
          </a:stretch>
        </p:blipFill>
        <p:spPr>
          <a:xfrm>
            <a:off x="1239461" y="615142"/>
            <a:ext cx="4200293" cy="4399086"/>
          </a:xfrm>
          <a:prstGeom prst="rect">
            <a:avLst/>
          </a:prstGeom>
        </p:spPr>
      </p:pic>
      <p:pic>
        <p:nvPicPr>
          <p:cNvPr id="10" name="Kuva 9"/>
          <p:cNvPicPr>
            <a:picLocks noChangeAspect="1"/>
          </p:cNvPicPr>
          <p:nvPr/>
        </p:nvPicPr>
        <p:blipFill>
          <a:blip r:embed="rId3"/>
          <a:stretch>
            <a:fillRect/>
          </a:stretch>
        </p:blipFill>
        <p:spPr>
          <a:xfrm>
            <a:off x="6643898" y="147305"/>
            <a:ext cx="4053269" cy="6049654"/>
          </a:xfrm>
          <a:prstGeom prst="rect">
            <a:avLst/>
          </a:prstGeom>
        </p:spPr>
      </p:pic>
      <p:sp>
        <p:nvSpPr>
          <p:cNvPr id="11" name="Nuoli oikealle 10"/>
          <p:cNvSpPr/>
          <p:nvPr/>
        </p:nvSpPr>
        <p:spPr>
          <a:xfrm>
            <a:off x="5552622" y="4073236"/>
            <a:ext cx="978408" cy="484632"/>
          </a:xfrm>
          <a:prstGeom prst="right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i-FI" dirty="0">
              <a:latin typeface="+mn-lt"/>
              <a:cs typeface="Poppins" pitchFamily="2" charset="77"/>
            </a:endParaRPr>
          </a:p>
        </p:txBody>
      </p:sp>
    </p:spTree>
    <p:extLst>
      <p:ext uri="{BB962C8B-B14F-4D97-AF65-F5344CB8AC3E}">
        <p14:creationId xmlns:p14="http://schemas.microsoft.com/office/powerpoint/2010/main" val="4104189337"/>
      </p:ext>
    </p:extLst>
  </p:cSld>
  <p:clrMapOvr>
    <a:masterClrMapping/>
  </p:clrMapOvr>
</p:sld>
</file>

<file path=ppt/theme/theme1.xml><?xml version="1.0" encoding="utf-8"?>
<a:theme xmlns:a="http://schemas.openxmlformats.org/drawingml/2006/main" name="Strategiapohjat">
  <a:themeElements>
    <a:clrScheme name="Satakunnan hyvinvointialue 2022">
      <a:dk1>
        <a:srgbClr val="000000"/>
      </a:dk1>
      <a:lt1>
        <a:srgbClr val="FFFFFF"/>
      </a:lt1>
      <a:dk2>
        <a:srgbClr val="3C1B44"/>
      </a:dk2>
      <a:lt2>
        <a:srgbClr val="EBEBEB"/>
      </a:lt2>
      <a:accent1>
        <a:srgbClr val="CF5CE6"/>
      </a:accent1>
      <a:accent2>
        <a:srgbClr val="1F57CC"/>
      </a:accent2>
      <a:accent3>
        <a:srgbClr val="D20A14"/>
      </a:accent3>
      <a:accent4>
        <a:srgbClr val="00B398"/>
      </a:accent4>
      <a:accent5>
        <a:srgbClr val="FFE500"/>
      </a:accent5>
      <a:accent6>
        <a:srgbClr val="FF4420"/>
      </a:accent6>
      <a:hlink>
        <a:srgbClr val="00584B"/>
      </a:hlink>
      <a:folHlink>
        <a:srgbClr val="3232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spPr>
      <a:bodyPr rtlCol="0" anchor="ctr"/>
      <a:lstStyle>
        <a:defPPr algn="ctr">
          <a:defRPr dirty="0">
            <a:latin typeface="+mn-lt"/>
            <a:cs typeface="Poppins" pitchFamily="2" charset="77"/>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gn="l">
          <a:defRPr dirty="0">
            <a:latin typeface="+mn-lt"/>
            <a:cs typeface="Poppins" pitchFamily="2" charset="77"/>
          </a:defRPr>
        </a:defPPr>
      </a:lstStyle>
    </a:txDef>
  </a:objectDefaults>
  <a:extraClrSchemeLst/>
  <a:extLst>
    <a:ext uri="{05A4C25C-085E-4340-85A3-A5531E510DB2}">
      <thm15:themeFamily xmlns:thm15="http://schemas.microsoft.com/office/thememl/2012/main" name="sha_esityspohja_FI" id="{688E9963-8CA2-8E40-BF44-0AE8C6AD17C7}" vid="{1CD60D6B-7926-164C-929D-D6F31F828079}"/>
    </a:ext>
  </a:extLst>
</a:theme>
</file>

<file path=ppt/theme/theme2.xml><?xml version="1.0" encoding="utf-8"?>
<a:theme xmlns:a="http://schemas.openxmlformats.org/drawingml/2006/main" name="Sata yleinen">
  <a:themeElements>
    <a:clrScheme name="Satakunnan hyvinvointialue 2022">
      <a:dk1>
        <a:srgbClr val="000000"/>
      </a:dk1>
      <a:lt1>
        <a:srgbClr val="FFFFFF"/>
      </a:lt1>
      <a:dk2>
        <a:srgbClr val="3C1B44"/>
      </a:dk2>
      <a:lt2>
        <a:srgbClr val="EBEBEB"/>
      </a:lt2>
      <a:accent1>
        <a:srgbClr val="CF5CE6"/>
      </a:accent1>
      <a:accent2>
        <a:srgbClr val="1F57CC"/>
      </a:accent2>
      <a:accent3>
        <a:srgbClr val="D20A14"/>
      </a:accent3>
      <a:accent4>
        <a:srgbClr val="00B398"/>
      </a:accent4>
      <a:accent5>
        <a:srgbClr val="FFE500"/>
      </a:accent5>
      <a:accent6>
        <a:srgbClr val="FF4420"/>
      </a:accent6>
      <a:hlink>
        <a:srgbClr val="00584B"/>
      </a:hlink>
      <a:folHlink>
        <a:srgbClr val="3232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spPr>
      <a:bodyPr rtlCol="0" anchor="ctr"/>
      <a:lstStyle>
        <a:defPPr algn="ctr">
          <a:defRPr dirty="0">
            <a:latin typeface="+mn-lt"/>
            <a:cs typeface="Poppins" pitchFamily="2" charset="77"/>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gn="l">
          <a:defRPr dirty="0">
            <a:latin typeface="+mn-lt"/>
            <a:cs typeface="Poppins" pitchFamily="2" charset="77"/>
          </a:defRPr>
        </a:defPPr>
      </a:lstStyle>
    </a:txDef>
  </a:objectDefaults>
  <a:extraClrSchemeLst/>
  <a:extLst>
    <a:ext uri="{05A4C25C-085E-4340-85A3-A5531E510DB2}">
      <thm15:themeFamily xmlns:thm15="http://schemas.microsoft.com/office/thememl/2012/main" name="sha_esityspohja_FI" id="{688E9963-8CA2-8E40-BF44-0AE8C6AD17C7}" vid="{1CD60D6B-7926-164C-929D-D6F31F828079}"/>
    </a:ext>
  </a:extLst>
</a:theme>
</file>

<file path=ppt/theme/theme3.xml><?xml version="1.0" encoding="utf-8"?>
<a:theme xmlns:a="http://schemas.openxmlformats.org/drawingml/2006/main" name="Sata Sote/Vihrea">
  <a:themeElements>
    <a:clrScheme name="Satakunnan hyvinvointialue 2022">
      <a:dk1>
        <a:srgbClr val="000000"/>
      </a:dk1>
      <a:lt1>
        <a:srgbClr val="FFFFFF"/>
      </a:lt1>
      <a:dk2>
        <a:srgbClr val="3C1B44"/>
      </a:dk2>
      <a:lt2>
        <a:srgbClr val="EBEBEB"/>
      </a:lt2>
      <a:accent1>
        <a:srgbClr val="CF5CE6"/>
      </a:accent1>
      <a:accent2>
        <a:srgbClr val="1F57CC"/>
      </a:accent2>
      <a:accent3>
        <a:srgbClr val="D20A14"/>
      </a:accent3>
      <a:accent4>
        <a:srgbClr val="00B398"/>
      </a:accent4>
      <a:accent5>
        <a:srgbClr val="FFE500"/>
      </a:accent5>
      <a:accent6>
        <a:srgbClr val="FF4420"/>
      </a:accent6>
      <a:hlink>
        <a:srgbClr val="00584B"/>
      </a:hlink>
      <a:folHlink>
        <a:srgbClr val="3232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spPr>
      <a:bodyPr rtlCol="0" anchor="ctr"/>
      <a:lstStyle>
        <a:defPPr algn="ctr">
          <a:defRPr dirty="0">
            <a:latin typeface="+mn-lt"/>
            <a:cs typeface="Poppins" pitchFamily="2" charset="77"/>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gn="l">
          <a:defRPr dirty="0">
            <a:latin typeface="+mn-lt"/>
            <a:cs typeface="Poppins" pitchFamily="2" charset="77"/>
          </a:defRPr>
        </a:defPPr>
      </a:lstStyle>
    </a:txDef>
  </a:objectDefaults>
  <a:extraClrSchemeLst/>
  <a:extLst>
    <a:ext uri="{05A4C25C-085E-4340-85A3-A5531E510DB2}">
      <thm15:themeFamily xmlns:thm15="http://schemas.microsoft.com/office/thememl/2012/main" name="sha_esityspohja_FI" id="{688E9963-8CA2-8E40-BF44-0AE8C6AD17C7}" vid="{2A56609D-893F-8E47-914B-376BAFE714FF}"/>
    </a:ext>
  </a:extLst>
</a:theme>
</file>

<file path=ppt/theme/theme4.xml><?xml version="1.0" encoding="utf-8"?>
<a:theme xmlns:a="http://schemas.openxmlformats.org/drawingml/2006/main" name="Sata Pelastus/Punainen">
  <a:themeElements>
    <a:clrScheme name="Satakunnan hyvinvointialue 2022">
      <a:dk1>
        <a:srgbClr val="000000"/>
      </a:dk1>
      <a:lt1>
        <a:srgbClr val="FFFFFF"/>
      </a:lt1>
      <a:dk2>
        <a:srgbClr val="3C1B44"/>
      </a:dk2>
      <a:lt2>
        <a:srgbClr val="EBEBEB"/>
      </a:lt2>
      <a:accent1>
        <a:srgbClr val="CF5CE6"/>
      </a:accent1>
      <a:accent2>
        <a:srgbClr val="1F57CC"/>
      </a:accent2>
      <a:accent3>
        <a:srgbClr val="D20A14"/>
      </a:accent3>
      <a:accent4>
        <a:srgbClr val="00B398"/>
      </a:accent4>
      <a:accent5>
        <a:srgbClr val="FFE500"/>
      </a:accent5>
      <a:accent6>
        <a:srgbClr val="FF4420"/>
      </a:accent6>
      <a:hlink>
        <a:srgbClr val="00584B"/>
      </a:hlink>
      <a:folHlink>
        <a:srgbClr val="3232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spPr>
      <a:bodyPr rtlCol="0" anchor="ctr"/>
      <a:lstStyle>
        <a:defPPr algn="ctr">
          <a:defRPr dirty="0">
            <a:latin typeface="+mn-lt"/>
            <a:cs typeface="Poppins" pitchFamily="2" charset="77"/>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gn="l">
          <a:defRPr dirty="0">
            <a:latin typeface="+mn-lt"/>
            <a:cs typeface="Poppins" pitchFamily="2" charset="77"/>
          </a:defRPr>
        </a:defPPr>
      </a:lstStyle>
    </a:txDef>
  </a:objectDefaults>
  <a:extraClrSchemeLst/>
  <a:extLst>
    <a:ext uri="{05A4C25C-085E-4340-85A3-A5531E510DB2}">
      <thm15:themeFamily xmlns:thm15="http://schemas.microsoft.com/office/thememl/2012/main" name="sha_esityspohja_FI" id="{688E9963-8CA2-8E40-BF44-0AE8C6AD17C7}" vid="{AD223095-1438-654F-A685-81DE42A807F7}"/>
    </a:ext>
  </a:extLst>
</a:theme>
</file>

<file path=ppt/theme/theme5.xml><?xml version="1.0" encoding="utf-8"?>
<a:theme xmlns:a="http://schemas.openxmlformats.org/drawingml/2006/main" name="Sata Hallinto/Sininen">
  <a:themeElements>
    <a:clrScheme name="Satakunnan hyvinvointialue 2022">
      <a:dk1>
        <a:srgbClr val="000000"/>
      </a:dk1>
      <a:lt1>
        <a:srgbClr val="FFFFFF"/>
      </a:lt1>
      <a:dk2>
        <a:srgbClr val="3C1B44"/>
      </a:dk2>
      <a:lt2>
        <a:srgbClr val="EBEBEB"/>
      </a:lt2>
      <a:accent1>
        <a:srgbClr val="CF5CE6"/>
      </a:accent1>
      <a:accent2>
        <a:srgbClr val="1F57CC"/>
      </a:accent2>
      <a:accent3>
        <a:srgbClr val="D20A14"/>
      </a:accent3>
      <a:accent4>
        <a:srgbClr val="00B398"/>
      </a:accent4>
      <a:accent5>
        <a:srgbClr val="FFE500"/>
      </a:accent5>
      <a:accent6>
        <a:srgbClr val="FF4420"/>
      </a:accent6>
      <a:hlink>
        <a:srgbClr val="00584B"/>
      </a:hlink>
      <a:folHlink>
        <a:srgbClr val="3232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spPr>
      <a:bodyPr rtlCol="0" anchor="ctr"/>
      <a:lstStyle>
        <a:defPPr algn="ctr">
          <a:defRPr dirty="0">
            <a:latin typeface="+mn-lt"/>
            <a:cs typeface="Poppins" pitchFamily="2" charset="77"/>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gn="l">
          <a:defRPr dirty="0">
            <a:latin typeface="+mn-lt"/>
            <a:cs typeface="Poppins" pitchFamily="2" charset="77"/>
          </a:defRPr>
        </a:defPPr>
      </a:lstStyle>
    </a:txDef>
  </a:objectDefaults>
  <a:extraClrSchemeLst/>
  <a:extLst>
    <a:ext uri="{05A4C25C-085E-4340-85A3-A5531E510DB2}">
      <thm15:themeFamily xmlns:thm15="http://schemas.microsoft.com/office/thememl/2012/main" name="sha_esityspohja_FI" id="{688E9963-8CA2-8E40-BF44-0AE8C6AD17C7}" vid="{6D90EAC8-937D-6347-A51A-E35764F87135}"/>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Relationships xmlns="http://schemas.openxmlformats.org/package/2006/relationships"><Relationship Id="rId1" Target="itemProps1.xml" Type="http://schemas.openxmlformats.org/officeDocument/2006/relationships/customXmlProps"/></Relationships>
</file>

<file path=customXml/_rels/item2.xml.rels><?xml version="1.0" encoding="UTF-8" standalone="yes"?><Relationships xmlns="http://schemas.openxmlformats.org/package/2006/relationships"><Relationship Id="rId1" Target="itemProps2.xml" Type="http://schemas.openxmlformats.org/officeDocument/2006/relationships/customXmlProps"/></Relationships>
</file>

<file path=customXml/_rels/item3.xml.rels><?xml version="1.0" encoding="UTF-8" standalone="yes"?><Relationships xmlns="http://schemas.openxmlformats.org/package/2006/relationships"><Relationship Id="rId1" Target="itemProps3.xml" Type="http://schemas.openxmlformats.org/officeDocument/2006/relationships/customXmlProps"/></Relationships>
</file>

<file path=customXml/item1.xml><?xml version="1.0" encoding="utf-8"?>
<ct:contentTypeSchema xmlns:ct="http://schemas.microsoft.com/office/2006/metadata/contentType" xmlns:ma="http://schemas.microsoft.com/office/2006/metadata/properties/metaAttributes" ct:_="" ma:_="" ma:contentTypeName="Asiakirja" ma:contentTypeID="0x0101006AB6E3D9AF36C34894A5093FE7A8ABA9" ma:contentTypeVersion="10" ma:contentTypeDescription="Luo uusi asiakirja." ma:contentTypeScope="" ma:versionID="fda43a4dc68051496610f28106dd16a3">
  <xsd:schema xmlns:xsd="http://www.w3.org/2001/XMLSchema" xmlns:xs="http://www.w3.org/2001/XMLSchema" xmlns:p="http://schemas.microsoft.com/office/2006/metadata/properties" xmlns:ns2="d04c7db0-fe58-4d8f-91c5-8de04e694467" xmlns:ns3="d4be7991-7058-4538-b0e0-ecac5e9c4170" targetNamespace="http://schemas.microsoft.com/office/2006/metadata/properties" ma:root="true" ma:fieldsID="4b9c57e6bd210ffe1eb9d4e113be555f" ns2:_="" ns3:_="">
    <xsd:import namespace="d04c7db0-fe58-4d8f-91c5-8de04e694467"/>
    <xsd:import namespace="d4be7991-7058-4538-b0e0-ecac5e9c4170"/>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GenerationTime" minOccurs="0"/>
                <xsd:element ref="ns2:MediaServiceEventHashCode" minOccurs="0"/>
                <xsd:element ref="ns3:SharedWithUsers" minOccurs="0"/>
                <xsd:element ref="ns3:SharedWithDetail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04c7db0-fe58-4d8f-91c5-8de04e69446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Kuvien tunnisteet" ma:readOnly="false" ma:fieldId="{5cf76f15-5ced-4ddc-b409-7134ff3c332f}" ma:taxonomyMulti="true" ma:sspId="ee43b15e-14bb-436e-99a9-3e6a2950b330" ma:termSetId="09814cd3-568e-fe90-9814-8d621ff8fb84" ma:anchorId="fba54fb3-c3e1-fe81-a776-ca4b69148c4d" ma:open="true" ma:isKeyword="false">
      <xsd:complexType>
        <xsd:sequence>
          <xsd:element ref="pc:Terms" minOccurs="0" maxOccurs="1"/>
        </xsd:sequence>
      </xsd:complex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4be7991-7058-4538-b0e0-ecac5e9c4170"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3cad02d0-a45c-4d84-94e2-adc3f3f09c20}" ma:internalName="TaxCatchAll" ma:showField="CatchAllData" ma:web="d4be7991-7058-4538-b0e0-ecac5e9c4170">
      <xsd:complexType>
        <xsd:complexContent>
          <xsd:extension base="dms:MultiChoiceLookup">
            <xsd:sequence>
              <xsd:element name="Value" type="dms:Lookup" maxOccurs="unbounded" minOccurs="0" nillable="true"/>
            </xsd:sequence>
          </xsd:extension>
        </xsd:complexContent>
      </xsd:complexType>
    </xsd:element>
    <xsd:element name="SharedWithUsers" ma:index="15" nillable="true" ma:displayName="Jaettu"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Jakamisen tiedot"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ältölaji"/>
        <xsd:element ref="dc:title" minOccurs="0" maxOccurs="1" ma:index="4" ma:displayName="Otsikk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d4be7991-7058-4538-b0e0-ecac5e9c4170" xsi:nil="true"/>
    <lcf76f155ced4ddcb4097134ff3c332f xmlns="d04c7db0-fe58-4d8f-91c5-8de04e694467">
      <Terms xmlns="http://schemas.microsoft.com/office/infopath/2007/PartnerControls"/>
    </lcf76f155ced4ddcb4097134ff3c332f>
    <SharedWithUsers xmlns="d4be7991-7058-4538-b0e0-ecac5e9c4170">
      <UserInfo>
        <DisplayName>Piia Nurminen</DisplayName>
        <AccountId>152</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20EC460-1351-49CE-8652-29AB2753350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04c7db0-fe58-4d8f-91c5-8de04e694467"/>
    <ds:schemaRef ds:uri="d4be7991-7058-4538-b0e0-ecac5e9c417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E8F4410-605F-4F46-A6C2-43E5FDCAF2A9}">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d4be7991-7058-4538-b0e0-ecac5e9c4170"/>
    <ds:schemaRef ds:uri="d04c7db0-fe58-4d8f-91c5-8de04e694467"/>
    <ds:schemaRef ds:uri="http://www.w3.org/XML/1998/namespace"/>
    <ds:schemaRef ds:uri="http://purl.org/dc/dcmitype/"/>
  </ds:schemaRefs>
</ds:datastoreItem>
</file>

<file path=customXml/itemProps3.xml><?xml version="1.0" encoding="utf-8"?>
<ds:datastoreItem xmlns:ds="http://schemas.openxmlformats.org/officeDocument/2006/customXml" ds:itemID="{17774F7B-7FF9-435A-AFF4-133C853E3D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Powerpoint_pohja</Template>
  <TotalTime>1644</TotalTime>
  <Words>1297</Words>
  <Application>Microsoft Office PowerPoint</Application>
  <PresentationFormat>Laajakuva</PresentationFormat>
  <Paragraphs>127</Paragraphs>
  <Slides>18</Slides>
  <Notes>0</Notes>
  <HiddenSlides>0</HiddenSlides>
  <MMClips>0</MMClips>
  <ScaleCrop>false</ScaleCrop>
  <HeadingPairs>
    <vt:vector size="6" baseType="variant">
      <vt:variant>
        <vt:lpstr>Käytetyt fontit</vt:lpstr>
      </vt:variant>
      <vt:variant>
        <vt:i4>4</vt:i4>
      </vt:variant>
      <vt:variant>
        <vt:lpstr>Teema</vt:lpstr>
      </vt:variant>
      <vt:variant>
        <vt:i4>5</vt:i4>
      </vt:variant>
      <vt:variant>
        <vt:lpstr>Dian otsikot</vt:lpstr>
      </vt:variant>
      <vt:variant>
        <vt:i4>18</vt:i4>
      </vt:variant>
    </vt:vector>
  </HeadingPairs>
  <TitlesOfParts>
    <vt:vector size="27" baseType="lpstr">
      <vt:lpstr>Arial</vt:lpstr>
      <vt:lpstr>Calibri</vt:lpstr>
      <vt:lpstr>Poppins</vt:lpstr>
      <vt:lpstr>Times New Roman</vt:lpstr>
      <vt:lpstr>Strategiapohjat</vt:lpstr>
      <vt:lpstr>Sata yleinen</vt:lpstr>
      <vt:lpstr>Sata Sote/Vihrea</vt:lpstr>
      <vt:lpstr>Sata Pelastus/Punainen</vt:lpstr>
      <vt:lpstr>Sata Hallinto/Sininen</vt:lpstr>
      <vt:lpstr>Satakunnan hyvinvointialueen tutkimuslupaprosessi 28.4.2026</vt:lpstr>
      <vt:lpstr>PowerPoint-esitys</vt:lpstr>
      <vt:lpstr>Sisältö</vt:lpstr>
      <vt:lpstr>Yleistä tutkimus/tietoluvan hakemisesta</vt:lpstr>
      <vt:lpstr>Tutkimusluvan myöntämisen periaatteet</vt:lpstr>
      <vt:lpstr>Tutkimus-, opinnäyte- ja tietolupahakemus</vt:lpstr>
      <vt:lpstr>Tieteellisen tutkimuksen vaikutustenarviointi</vt:lpstr>
      <vt:lpstr>Varsinais-Suomen hyvinvointialueen alueellinen lääketieteellinen tutkimuseettinen toimikunta</vt:lpstr>
      <vt:lpstr>Satakunnan ammattikorkeakoulun ihmistieteiden eettinen toimikunta </vt:lpstr>
      <vt:lpstr>Toisiolain käsitteitä</vt:lpstr>
      <vt:lpstr>Tietoluvan hakeminen</vt:lpstr>
      <vt:lpstr>Tietoluvat 1.5.2026 alkaen</vt:lpstr>
      <vt:lpstr>Tutkimusluvan laatiminen ja lähettäminen</vt:lpstr>
      <vt:lpstr>Menettelytavat (1)</vt:lpstr>
      <vt:lpstr>Menettelytavat (2)</vt:lpstr>
      <vt:lpstr>Menettelytavat (3)</vt:lpstr>
      <vt:lpstr>Viranhaltijapäätös ja peruminen </vt:lpstr>
      <vt:lpstr>PowerPoint-esitys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2023-04-14T04:42:43Z</dcterms:created>
  <dc:creator>Mira Metsälä</dc:creator>
  <cp:lastModifiedBy>Anne Kuusisto</cp:lastModifiedBy>
  <cp:lastPrinted>2023-10-13T09:45:31Z</cp:lastPrinted>
  <dcterms:modified xsi:type="dcterms:W3CDTF">2026-04-29T06:17:39Z</dcterms:modified>
  <cp:revision>370</cp:revision>
  <dc:title>PowerPoint-esitys</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0x0101006AB6E3D9AF36C34894A5093FE7A8ABA9</vt:lpwstr>
  </property>
  <property fmtid="{D5CDD505-2E9C-101B-9397-08002B2CF9AE}" pid="3" name="MSIP_Label_defa4170-0d19-0005-0004-bc88714345d2_Enabled">
    <vt:lpwstr>true</vt:lpwstr>
  </property>
  <property fmtid="{D5CDD505-2E9C-101B-9397-08002B2CF9AE}" pid="4" name="MSIP_Label_defa4170-0d19-0005-0004-bc88714345d2_SetDate">
    <vt:lpwstr>2023-04-14T04:42:43Z</vt:lpwstr>
  </property>
  <property fmtid="{D5CDD505-2E9C-101B-9397-08002B2CF9AE}" pid="5" name="MSIP_Label_defa4170-0d19-0005-0004-bc88714345d2_Method">
    <vt:lpwstr>Standard</vt:lpwstr>
  </property>
  <property fmtid="{D5CDD505-2E9C-101B-9397-08002B2CF9AE}" pid="6" name="MSIP_Label_defa4170-0d19-0005-0004-bc88714345d2_Name">
    <vt:lpwstr>defa4170-0d19-0005-0004-bc88714345d2</vt:lpwstr>
  </property>
  <property fmtid="{D5CDD505-2E9C-101B-9397-08002B2CF9AE}" pid="7" name="MSIP_Label_defa4170-0d19-0005-0004-bc88714345d2_SiteId">
    <vt:lpwstr>f1fc3d0a-ee56-4f33-ab7c-c77444ca1078</vt:lpwstr>
  </property>
  <property fmtid="{D5CDD505-2E9C-101B-9397-08002B2CF9AE}" pid="8" name="MSIP_Label_defa4170-0d19-0005-0004-bc88714345d2_ActionId">
    <vt:lpwstr>8a4ed892-9205-46d9-9721-66d6f4079a8a</vt:lpwstr>
  </property>
  <property fmtid="{D5CDD505-2E9C-101B-9397-08002B2CF9AE}" pid="9" name="MSIP_Label_defa4170-0d19-0005-0004-bc88714345d2_ContentBits">
    <vt:lpwstr>0</vt:lpwstr>
  </property>
</Properties>
</file>